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81" r:id="rId3"/>
    <p:sldId id="282" r:id="rId4"/>
    <p:sldId id="292" r:id="rId5"/>
    <p:sldId id="257" r:id="rId6"/>
    <p:sldId id="258" r:id="rId7"/>
    <p:sldId id="259" r:id="rId8"/>
    <p:sldId id="260" r:id="rId9"/>
    <p:sldId id="261" r:id="rId10"/>
    <p:sldId id="262" r:id="rId11"/>
    <p:sldId id="263" r:id="rId12"/>
    <p:sldId id="264" r:id="rId13"/>
    <p:sldId id="268" r:id="rId14"/>
    <p:sldId id="274" r:id="rId15"/>
    <p:sldId id="269" r:id="rId16"/>
    <p:sldId id="270" r:id="rId17"/>
    <p:sldId id="271" r:id="rId18"/>
    <p:sldId id="272" r:id="rId19"/>
    <p:sldId id="273" r:id="rId20"/>
    <p:sldId id="275" r:id="rId21"/>
    <p:sldId id="276" r:id="rId22"/>
    <p:sldId id="277" r:id="rId23"/>
    <p:sldId id="278" r:id="rId24"/>
    <p:sldId id="279" r:id="rId25"/>
    <p:sldId id="280" r:id="rId26"/>
    <p:sldId id="284" r:id="rId27"/>
    <p:sldId id="290" r:id="rId28"/>
    <p:sldId id="285" r:id="rId29"/>
    <p:sldId id="291" r:id="rId30"/>
    <p:sldId id="283" r:id="rId31"/>
    <p:sldId id="286" r:id="rId32"/>
    <p:sldId id="289" r:id="rId33"/>
    <p:sldId id="287" r:id="rId34"/>
    <p:sldId id="288" r:id="rId35"/>
    <p:sldId id="293" r:id="rId36"/>
    <p:sldId id="294" r:id="rId37"/>
    <p:sldId id="297" r:id="rId38"/>
    <p:sldId id="295" r:id="rId39"/>
    <p:sldId id="298" r:id="rId40"/>
    <p:sldId id="299" r:id="rId41"/>
    <p:sldId id="300" r:id="rId42"/>
    <p:sldId id="301" r:id="rId43"/>
    <p:sldId id="302" r:id="rId44"/>
    <p:sldId id="308" r:id="rId45"/>
    <p:sldId id="303" r:id="rId46"/>
    <p:sldId id="304" r:id="rId47"/>
    <p:sldId id="305" r:id="rId48"/>
    <p:sldId id="306"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CB03F-A19B-4277-9E6D-77422AFEEB17}">
          <p14:sldIdLst>
            <p14:sldId id="256"/>
            <p14:sldId id="281"/>
            <p14:sldId id="282"/>
            <p14:sldId id="292"/>
            <p14:sldId id="257"/>
            <p14:sldId id="258"/>
            <p14:sldId id="259"/>
            <p14:sldId id="260"/>
            <p14:sldId id="261"/>
            <p14:sldId id="262"/>
            <p14:sldId id="263"/>
            <p14:sldId id="264"/>
            <p14:sldId id="268"/>
            <p14:sldId id="274"/>
            <p14:sldId id="269"/>
            <p14:sldId id="270"/>
            <p14:sldId id="271"/>
            <p14:sldId id="272"/>
            <p14:sldId id="273"/>
            <p14:sldId id="275"/>
            <p14:sldId id="276"/>
            <p14:sldId id="277"/>
            <p14:sldId id="278"/>
            <p14:sldId id="279"/>
            <p14:sldId id="280"/>
            <p14:sldId id="284"/>
            <p14:sldId id="290"/>
            <p14:sldId id="285"/>
            <p14:sldId id="291"/>
            <p14:sldId id="283"/>
            <p14:sldId id="286"/>
            <p14:sldId id="289"/>
            <p14:sldId id="287"/>
            <p14:sldId id="288"/>
            <p14:sldId id="293"/>
            <p14:sldId id="294"/>
            <p14:sldId id="297"/>
            <p14:sldId id="295"/>
            <p14:sldId id="298"/>
            <p14:sldId id="299"/>
            <p14:sldId id="300"/>
            <p14:sldId id="301"/>
            <p14:sldId id="302"/>
            <p14:sldId id="308"/>
            <p14:sldId id="303"/>
            <p14:sldId id="304"/>
            <p14:sldId id="305"/>
            <p14:sldId id="306"/>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60"/>
  </p:normalViewPr>
  <p:slideViewPr>
    <p:cSldViewPr snapToGrid="0">
      <p:cViewPr varScale="1">
        <p:scale>
          <a:sx n="77" d="100"/>
          <a:sy n="77" d="100"/>
        </p:scale>
        <p:origin x="408"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Nolen" userId="94675be564bd5943" providerId="LiveId" clId="{09273550-0D96-4723-B3B1-8CD48D1D988F}"/>
    <pc:docChg chg="custSel addSld modSld sldOrd modSection">
      <pc:chgData name="Tim Nolen" userId="94675be564bd5943" providerId="LiveId" clId="{09273550-0D96-4723-B3B1-8CD48D1D988F}" dt="2026-03-15T13:18:48.662" v="490" actId="27636"/>
      <pc:docMkLst>
        <pc:docMk/>
      </pc:docMkLst>
      <pc:sldChg chg="modSp new mod ord">
        <pc:chgData name="Tim Nolen" userId="94675be564bd5943" providerId="LiveId" clId="{09273550-0D96-4723-B3B1-8CD48D1D988F}" dt="2026-03-15T13:18:48.662" v="490" actId="27636"/>
        <pc:sldMkLst>
          <pc:docMk/>
          <pc:sldMk cId="2316155486" sldId="281"/>
        </pc:sldMkLst>
        <pc:spChg chg="mod">
          <ac:chgData name="Tim Nolen" userId="94675be564bd5943" providerId="LiveId" clId="{09273550-0D96-4723-B3B1-8CD48D1D988F}" dt="2026-02-22T13:51:29.038" v="7" actId="20577"/>
          <ac:spMkLst>
            <pc:docMk/>
            <pc:sldMk cId="2316155486" sldId="281"/>
            <ac:spMk id="2" creationId="{D5CCDBBB-49C3-31CF-911A-64F8D2C59783}"/>
          </ac:spMkLst>
        </pc:spChg>
        <pc:spChg chg="mod">
          <ac:chgData name="Tim Nolen" userId="94675be564bd5943" providerId="LiveId" clId="{09273550-0D96-4723-B3B1-8CD48D1D988F}" dt="2026-03-15T13:18:48.662" v="490" actId="27636"/>
          <ac:spMkLst>
            <pc:docMk/>
            <pc:sldMk cId="2316155486" sldId="281"/>
            <ac:spMk id="3" creationId="{66274450-D258-AD29-FFCB-891656C81579}"/>
          </ac:spMkLst>
        </pc:spChg>
      </pc:sldChg>
      <pc:sldChg chg="addSp delSp modSp new mod modClrScheme chgLayout">
        <pc:chgData name="Tim Nolen" userId="94675be564bd5943" providerId="LiveId" clId="{09273550-0D96-4723-B3B1-8CD48D1D988F}" dt="2026-02-22T13:53:38.428" v="13" actId="1076"/>
        <pc:sldMkLst>
          <pc:docMk/>
          <pc:sldMk cId="2339163488" sldId="282"/>
        </pc:sldMkLst>
        <pc:picChg chg="add mod">
          <ac:chgData name="Tim Nolen" userId="94675be564bd5943" providerId="LiveId" clId="{09273550-0D96-4723-B3B1-8CD48D1D988F}" dt="2026-02-22T13:53:38.428" v="13" actId="1076"/>
          <ac:picMkLst>
            <pc:docMk/>
            <pc:sldMk cId="2339163488" sldId="282"/>
            <ac:picMk id="4" creationId="{9DE3A610-1D4A-F215-00B9-2DA7214371AB}"/>
          </ac:picMkLst>
        </pc:picChg>
      </pc:sldChg>
      <pc:sldChg chg="modSp new mod ord">
        <pc:chgData name="Tim Nolen" userId="94675be564bd5943" providerId="LiveId" clId="{09273550-0D96-4723-B3B1-8CD48D1D988F}" dt="2026-03-01T13:54:34.949" v="251" actId="20577"/>
        <pc:sldMkLst>
          <pc:docMk/>
          <pc:sldMk cId="2008793569" sldId="291"/>
        </pc:sldMkLst>
        <pc:spChg chg="mod">
          <ac:chgData name="Tim Nolen" userId="94675be564bd5943" providerId="LiveId" clId="{09273550-0D96-4723-B3B1-8CD48D1D988F}" dt="2026-03-01T13:54:34.949" v="251" actId="20577"/>
          <ac:spMkLst>
            <pc:docMk/>
            <pc:sldMk cId="2008793569" sldId="291"/>
            <ac:spMk id="2" creationId="{7FF4218E-9F3A-3587-BF87-FAF958CF5478}"/>
          </ac:spMkLst>
        </pc:spChg>
        <pc:spChg chg="mod">
          <ac:chgData name="Tim Nolen" userId="94675be564bd5943" providerId="LiveId" clId="{09273550-0D96-4723-B3B1-8CD48D1D988F}" dt="2026-03-01T13:54:17.552" v="210" actId="20577"/>
          <ac:spMkLst>
            <pc:docMk/>
            <pc:sldMk cId="2008793569" sldId="291"/>
            <ac:spMk id="3" creationId="{E75DC5B7-6373-F89A-A761-E77B830D112F}"/>
          </ac:spMkLst>
        </pc:spChg>
      </pc:sldChg>
      <pc:sldChg chg="addSp modSp new mod">
        <pc:chgData name="Tim Nolen" userId="94675be564bd5943" providerId="LiveId" clId="{09273550-0D96-4723-B3B1-8CD48D1D988F}" dt="2026-03-01T13:57:28.631" v="256" actId="14100"/>
        <pc:sldMkLst>
          <pc:docMk/>
          <pc:sldMk cId="999681699" sldId="292"/>
        </pc:sldMkLst>
        <pc:picChg chg="add mod">
          <ac:chgData name="Tim Nolen" userId="94675be564bd5943" providerId="LiveId" clId="{09273550-0D96-4723-B3B1-8CD48D1D988F}" dt="2026-03-01T13:57:28.631" v="256" actId="14100"/>
          <ac:picMkLst>
            <pc:docMk/>
            <pc:sldMk cId="999681699" sldId="292"/>
            <ac:picMk id="2" creationId="{EF4ABFC5-76DE-F7D0-455F-75B7E2F3644C}"/>
          </ac:picMkLst>
        </pc:picChg>
      </pc:sldChg>
    </pc:docChg>
  </pc:docChgLst>
  <pc:docChgLst>
    <pc:chgData name="Tim Nolen" userId="94675be564bd5943" providerId="LiveId" clId="{98CEFFB3-DFDB-486C-86DF-98595D5DFB25}"/>
    <pc:docChg chg="undo custSel addSld delSld modSld addSection delSection modSection">
      <pc:chgData name="Tim Nolen" userId="94675be564bd5943" providerId="LiveId" clId="{98CEFFB3-DFDB-486C-86DF-98595D5DFB25}" dt="2026-03-07T16:05:09.785" v="16761" actId="313"/>
      <pc:docMkLst>
        <pc:docMk/>
      </pc:docMkLst>
      <pc:sldChg chg="addSp delSp modSp new mod chgLayout">
        <pc:chgData name="Tim Nolen" userId="94675be564bd5943" providerId="LiveId" clId="{98CEFFB3-DFDB-486C-86DF-98595D5DFB25}" dt="2026-02-18T17:09:23.952" v="6900" actId="13822"/>
        <pc:sldMkLst>
          <pc:docMk/>
          <pc:sldMk cId="2321734563" sldId="269"/>
        </pc:sldMkLst>
        <pc:spChg chg="add mod">
          <ac:chgData name="Tim Nolen" userId="94675be564bd5943" providerId="LiveId" clId="{98CEFFB3-DFDB-486C-86DF-98595D5DFB25}" dt="2026-02-18T17:09:23.952" v="6900" actId="13822"/>
          <ac:spMkLst>
            <pc:docMk/>
            <pc:sldMk cId="2321734563" sldId="269"/>
            <ac:spMk id="3" creationId="{B826003C-9936-61DD-BB8A-5846863BD8A0}"/>
          </ac:spMkLst>
        </pc:spChg>
      </pc:sldChg>
      <pc:sldChg chg="addSp modSp add mod">
        <pc:chgData name="Tim Nolen" userId="94675be564bd5943" providerId="LiveId" clId="{98CEFFB3-DFDB-486C-86DF-98595D5DFB25}" dt="2026-02-18T17:09:50.198" v="6904" actId="1076"/>
        <pc:sldMkLst>
          <pc:docMk/>
          <pc:sldMk cId="3232139547" sldId="270"/>
        </pc:sldMkLst>
        <pc:spChg chg="mod">
          <ac:chgData name="Tim Nolen" userId="94675be564bd5943" providerId="LiveId" clId="{98CEFFB3-DFDB-486C-86DF-98595D5DFB25}" dt="2026-02-18T17:09:50.198" v="6904" actId="1076"/>
          <ac:spMkLst>
            <pc:docMk/>
            <pc:sldMk cId="3232139547" sldId="270"/>
            <ac:spMk id="2" creationId="{2A16A573-6CA9-D76B-787E-5846F1B45F96}"/>
          </ac:spMkLst>
        </pc:spChg>
        <pc:spChg chg="add mod">
          <ac:chgData name="Tim Nolen" userId="94675be564bd5943" providerId="LiveId" clId="{98CEFFB3-DFDB-486C-86DF-98595D5DFB25}" dt="2026-02-18T17:09:41.127" v="6902" actId="1076"/>
          <ac:spMkLst>
            <pc:docMk/>
            <pc:sldMk cId="3232139547" sldId="270"/>
            <ac:spMk id="3" creationId="{A780A9A8-74F9-EA60-6CB6-F1257A0AC3E2}"/>
          </ac:spMkLst>
        </pc:spChg>
        <pc:spChg chg="mod">
          <ac:chgData name="Tim Nolen" userId="94675be564bd5943" providerId="LiveId" clId="{98CEFFB3-DFDB-486C-86DF-98595D5DFB25}" dt="2026-02-18T17:09:47.533" v="6903" actId="1076"/>
          <ac:spMkLst>
            <pc:docMk/>
            <pc:sldMk cId="3232139547" sldId="270"/>
            <ac:spMk id="4" creationId="{DACE1323-78E2-8CCA-B635-3CDF6EDCF907}"/>
          </ac:spMkLst>
        </pc:spChg>
      </pc:sldChg>
      <pc:sldChg chg="addSp modSp new mod">
        <pc:chgData name="Tim Nolen" userId="94675be564bd5943" providerId="LiveId" clId="{98CEFFB3-DFDB-486C-86DF-98595D5DFB25}" dt="2026-02-18T17:11:02.479" v="6908"/>
        <pc:sldMkLst>
          <pc:docMk/>
          <pc:sldMk cId="511548256" sldId="271"/>
        </pc:sldMkLst>
        <pc:spChg chg="add mod">
          <ac:chgData name="Tim Nolen" userId="94675be564bd5943" providerId="LiveId" clId="{98CEFFB3-DFDB-486C-86DF-98595D5DFB25}" dt="2026-02-18T17:11:02.479" v="6908"/>
          <ac:spMkLst>
            <pc:docMk/>
            <pc:sldMk cId="511548256" sldId="271"/>
            <ac:spMk id="4" creationId="{F7116DAD-3769-968D-542C-FF2AC67E6A34}"/>
          </ac:spMkLst>
        </pc:spChg>
      </pc:sldChg>
      <pc:sldChg chg="addSp modSp new mod">
        <pc:chgData name="Tim Nolen" userId="94675be564bd5943" providerId="LiveId" clId="{98CEFFB3-DFDB-486C-86DF-98595D5DFB25}" dt="2026-02-18T17:11:15.883" v="6912" actId="1076"/>
        <pc:sldMkLst>
          <pc:docMk/>
          <pc:sldMk cId="1412476596" sldId="272"/>
        </pc:sldMkLst>
        <pc:spChg chg="mod">
          <ac:chgData name="Tim Nolen" userId="94675be564bd5943" providerId="LiveId" clId="{98CEFFB3-DFDB-486C-86DF-98595D5DFB25}" dt="2026-02-18T17:11:13.146" v="6911" actId="1076"/>
          <ac:spMkLst>
            <pc:docMk/>
            <pc:sldMk cId="1412476596" sldId="272"/>
            <ac:spMk id="2" creationId="{9869E155-6D0F-9B78-3B49-3F8635871FE3}"/>
          </ac:spMkLst>
        </pc:spChg>
        <pc:spChg chg="mod">
          <ac:chgData name="Tim Nolen" userId="94675be564bd5943" providerId="LiveId" clId="{98CEFFB3-DFDB-486C-86DF-98595D5DFB25}" dt="2026-02-18T17:11:15.883" v="6912" actId="1076"/>
          <ac:spMkLst>
            <pc:docMk/>
            <pc:sldMk cId="1412476596" sldId="272"/>
            <ac:spMk id="3" creationId="{CFCEB927-25CC-8D7D-371A-B7875CCE9F27}"/>
          </ac:spMkLst>
        </pc:spChg>
        <pc:spChg chg="add mod">
          <ac:chgData name="Tim Nolen" userId="94675be564bd5943" providerId="LiveId" clId="{98CEFFB3-DFDB-486C-86DF-98595D5DFB25}" dt="2026-02-18T17:11:06.447" v="6909"/>
          <ac:spMkLst>
            <pc:docMk/>
            <pc:sldMk cId="1412476596" sldId="272"/>
            <ac:spMk id="4" creationId="{7345D25D-1135-F20A-BF30-CB9D6BD2CA34}"/>
          </ac:spMkLst>
        </pc:spChg>
      </pc:sldChg>
      <pc:sldChg chg="addSp modSp new mod">
        <pc:chgData name="Tim Nolen" userId="94675be564bd5943" providerId="LiveId" clId="{98CEFFB3-DFDB-486C-86DF-98595D5DFB25}" dt="2026-02-18T17:16:17.685" v="6971" actId="13822"/>
        <pc:sldMkLst>
          <pc:docMk/>
          <pc:sldMk cId="707119628" sldId="273"/>
        </pc:sldMkLst>
        <pc:spChg chg="mod">
          <ac:chgData name="Tim Nolen" userId="94675be564bd5943" providerId="LiveId" clId="{98CEFFB3-DFDB-486C-86DF-98595D5DFB25}" dt="2026-02-18T17:10:05.272" v="6907" actId="1076"/>
          <ac:spMkLst>
            <pc:docMk/>
            <pc:sldMk cId="707119628" sldId="273"/>
            <ac:spMk id="2" creationId="{FF5C4E23-7CF4-2CA8-5DB5-61A2F0A44DE2}"/>
          </ac:spMkLst>
        </pc:spChg>
        <pc:spChg chg="mod">
          <ac:chgData name="Tim Nolen" userId="94675be564bd5943" providerId="LiveId" clId="{98CEFFB3-DFDB-486C-86DF-98595D5DFB25}" dt="2026-02-18T17:13:50.751" v="6913" actId="5793"/>
          <ac:spMkLst>
            <pc:docMk/>
            <pc:sldMk cId="707119628" sldId="273"/>
            <ac:spMk id="3" creationId="{3C50817E-002E-B295-BCF5-B8F9A9801190}"/>
          </ac:spMkLst>
        </pc:spChg>
        <pc:spChg chg="add mod">
          <ac:chgData name="Tim Nolen" userId="94675be564bd5943" providerId="LiveId" clId="{98CEFFB3-DFDB-486C-86DF-98595D5DFB25}" dt="2026-02-18T17:09:57.661" v="6905"/>
          <ac:spMkLst>
            <pc:docMk/>
            <pc:sldMk cId="707119628" sldId="273"/>
            <ac:spMk id="4" creationId="{341F1C1C-73A3-AB77-1736-7CF27A621D49}"/>
          </ac:spMkLst>
        </pc:spChg>
        <pc:spChg chg="add mod">
          <ac:chgData name="Tim Nolen" userId="94675be564bd5943" providerId="LiveId" clId="{98CEFFB3-DFDB-486C-86DF-98595D5DFB25}" dt="2026-02-18T17:16:17.685" v="6971" actId="13822"/>
          <ac:spMkLst>
            <pc:docMk/>
            <pc:sldMk cId="707119628" sldId="273"/>
            <ac:spMk id="5" creationId="{47A3920E-C9E8-7B6A-B8BE-847FA26FC979}"/>
          </ac:spMkLst>
        </pc:spChg>
      </pc:sldChg>
      <pc:sldChg chg="addSp delSp modSp new mod modClrScheme chgLayout">
        <pc:chgData name="Tim Nolen" userId="94675be564bd5943" providerId="LiveId" clId="{98CEFFB3-DFDB-486C-86DF-98595D5DFB25}" dt="2026-02-18T17:07:48.376" v="6879" actId="20577"/>
        <pc:sldMkLst>
          <pc:docMk/>
          <pc:sldMk cId="1852397567" sldId="274"/>
        </pc:sldMkLst>
        <pc:spChg chg="add mod ord">
          <ac:chgData name="Tim Nolen" userId="94675be564bd5943" providerId="LiveId" clId="{98CEFFB3-DFDB-486C-86DF-98595D5DFB25}" dt="2026-02-18T17:07:48.376" v="6879" actId="20577"/>
          <ac:spMkLst>
            <pc:docMk/>
            <pc:sldMk cId="1852397567" sldId="274"/>
            <ac:spMk id="4" creationId="{6BF0452C-9D7B-C128-9F6C-5CB243858375}"/>
          </ac:spMkLst>
        </pc:spChg>
        <pc:spChg chg="add mod ord">
          <ac:chgData name="Tim Nolen" userId="94675be564bd5943" providerId="LiveId" clId="{98CEFFB3-DFDB-486C-86DF-98595D5DFB25}" dt="2026-02-18T17:07:41.428" v="6863" actId="700"/>
          <ac:spMkLst>
            <pc:docMk/>
            <pc:sldMk cId="1852397567" sldId="274"/>
            <ac:spMk id="5" creationId="{2A53855B-7304-F9C5-B831-70AA0A47730D}"/>
          </ac:spMkLst>
        </pc:spChg>
      </pc:sldChg>
      <pc:sldChg chg="delSp modSp add mod">
        <pc:chgData name="Tim Nolen" userId="94675be564bd5943" providerId="LiveId" clId="{98CEFFB3-DFDB-486C-86DF-98595D5DFB25}" dt="2026-02-18T17:22:21.587" v="7425" actId="20577"/>
        <pc:sldMkLst>
          <pc:docMk/>
          <pc:sldMk cId="3507261278" sldId="275"/>
        </pc:sldMkLst>
        <pc:spChg chg="mod">
          <ac:chgData name="Tim Nolen" userId="94675be564bd5943" providerId="LiveId" clId="{98CEFFB3-DFDB-486C-86DF-98595D5DFB25}" dt="2026-02-18T17:18:21.739" v="7052" actId="20577"/>
          <ac:spMkLst>
            <pc:docMk/>
            <pc:sldMk cId="3507261278" sldId="275"/>
            <ac:spMk id="2" creationId="{5CB3F209-D069-06E6-FA60-83985DC714A2}"/>
          </ac:spMkLst>
        </pc:spChg>
        <pc:spChg chg="mod">
          <ac:chgData name="Tim Nolen" userId="94675be564bd5943" providerId="LiveId" clId="{98CEFFB3-DFDB-486C-86DF-98595D5DFB25}" dt="2026-02-18T17:22:21.587" v="7425" actId="20577"/>
          <ac:spMkLst>
            <pc:docMk/>
            <pc:sldMk cId="3507261278" sldId="275"/>
            <ac:spMk id="3" creationId="{89FF55DD-B212-B11A-99CC-297A0D1D934A}"/>
          </ac:spMkLst>
        </pc:spChg>
      </pc:sldChg>
      <pc:sldChg chg="modSp add mod">
        <pc:chgData name="Tim Nolen" userId="94675be564bd5943" providerId="LiveId" clId="{98CEFFB3-DFDB-486C-86DF-98595D5DFB25}" dt="2026-02-18T17:33:13.850" v="8444" actId="20577"/>
        <pc:sldMkLst>
          <pc:docMk/>
          <pc:sldMk cId="256046772" sldId="276"/>
        </pc:sldMkLst>
        <pc:spChg chg="mod">
          <ac:chgData name="Tim Nolen" userId="94675be564bd5943" providerId="LiveId" clId="{98CEFFB3-DFDB-486C-86DF-98595D5DFB25}" dt="2026-02-18T17:24:10.252" v="7482" actId="20577"/>
          <ac:spMkLst>
            <pc:docMk/>
            <pc:sldMk cId="256046772" sldId="276"/>
            <ac:spMk id="2" creationId="{6C63AF40-4C66-1265-B28C-0D22AB3C36B7}"/>
          </ac:spMkLst>
        </pc:spChg>
        <pc:spChg chg="mod">
          <ac:chgData name="Tim Nolen" userId="94675be564bd5943" providerId="LiveId" clId="{98CEFFB3-DFDB-486C-86DF-98595D5DFB25}" dt="2026-02-18T17:33:13.850" v="8444" actId="20577"/>
          <ac:spMkLst>
            <pc:docMk/>
            <pc:sldMk cId="256046772" sldId="276"/>
            <ac:spMk id="3" creationId="{65103280-BCC2-E176-6FA5-28D12A393C4C}"/>
          </ac:spMkLst>
        </pc:spChg>
      </pc:sldChg>
      <pc:sldChg chg="modSp add mod">
        <pc:chgData name="Tim Nolen" userId="94675be564bd5943" providerId="LiveId" clId="{98CEFFB3-DFDB-486C-86DF-98595D5DFB25}" dt="2026-02-18T17:41:39.601" v="9248" actId="20577"/>
        <pc:sldMkLst>
          <pc:docMk/>
          <pc:sldMk cId="2144225951" sldId="277"/>
        </pc:sldMkLst>
        <pc:spChg chg="mod">
          <ac:chgData name="Tim Nolen" userId="94675be564bd5943" providerId="LiveId" clId="{98CEFFB3-DFDB-486C-86DF-98595D5DFB25}" dt="2026-02-18T17:34:51.421" v="8490" actId="20577"/>
          <ac:spMkLst>
            <pc:docMk/>
            <pc:sldMk cId="2144225951" sldId="277"/>
            <ac:spMk id="2" creationId="{3A0F9D08-0AB3-B67D-8647-3BE3C93AB54B}"/>
          </ac:spMkLst>
        </pc:spChg>
        <pc:spChg chg="mod">
          <ac:chgData name="Tim Nolen" userId="94675be564bd5943" providerId="LiveId" clId="{98CEFFB3-DFDB-486C-86DF-98595D5DFB25}" dt="2026-02-18T17:41:39.601" v="9248" actId="20577"/>
          <ac:spMkLst>
            <pc:docMk/>
            <pc:sldMk cId="2144225951" sldId="277"/>
            <ac:spMk id="3" creationId="{99E6F86C-AD27-A2EB-4E5D-63D0B9BFBA2C}"/>
          </ac:spMkLst>
        </pc:spChg>
      </pc:sldChg>
      <pc:sldChg chg="modSp add mod">
        <pc:chgData name="Tim Nolen" userId="94675be564bd5943" providerId="LiveId" clId="{98CEFFB3-DFDB-486C-86DF-98595D5DFB25}" dt="2026-02-19T16:12:02.486" v="9347" actId="27636"/>
        <pc:sldMkLst>
          <pc:docMk/>
          <pc:sldMk cId="674241053" sldId="278"/>
        </pc:sldMkLst>
        <pc:spChg chg="mod">
          <ac:chgData name="Tim Nolen" userId="94675be564bd5943" providerId="LiveId" clId="{98CEFFB3-DFDB-486C-86DF-98595D5DFB25}" dt="2026-02-19T16:10:28.445" v="9339" actId="20577"/>
          <ac:spMkLst>
            <pc:docMk/>
            <pc:sldMk cId="674241053" sldId="278"/>
            <ac:spMk id="2" creationId="{03D97930-EECB-3D99-1C92-04C2C8FEFD1F}"/>
          </ac:spMkLst>
        </pc:spChg>
        <pc:spChg chg="mod">
          <ac:chgData name="Tim Nolen" userId="94675be564bd5943" providerId="LiveId" clId="{98CEFFB3-DFDB-486C-86DF-98595D5DFB25}" dt="2026-02-19T16:12:02.486" v="9347" actId="27636"/>
          <ac:spMkLst>
            <pc:docMk/>
            <pc:sldMk cId="674241053" sldId="278"/>
            <ac:spMk id="3" creationId="{9FEAFFB0-4067-D322-7D0C-E38E15BF6374}"/>
          </ac:spMkLst>
        </pc:spChg>
      </pc:sldChg>
      <pc:sldChg chg="modSp add mod">
        <pc:chgData name="Tim Nolen" userId="94675be564bd5943" providerId="LiveId" clId="{98CEFFB3-DFDB-486C-86DF-98595D5DFB25}" dt="2026-02-19T16:18:30.320" v="10120" actId="5793"/>
        <pc:sldMkLst>
          <pc:docMk/>
          <pc:sldMk cId="2639992189" sldId="279"/>
        </pc:sldMkLst>
        <pc:spChg chg="mod">
          <ac:chgData name="Tim Nolen" userId="94675be564bd5943" providerId="LiveId" clId="{98CEFFB3-DFDB-486C-86DF-98595D5DFB25}" dt="2026-02-19T16:18:30.320" v="10120" actId="5793"/>
          <ac:spMkLst>
            <pc:docMk/>
            <pc:sldMk cId="2639992189" sldId="279"/>
            <ac:spMk id="3" creationId="{E6920CCD-241D-4EEF-E8E6-BAF58D135A85}"/>
          </ac:spMkLst>
        </pc:spChg>
      </pc:sldChg>
      <pc:sldChg chg="modSp add mod">
        <pc:chgData name="Tim Nolen" userId="94675be564bd5943" providerId="LiveId" clId="{98CEFFB3-DFDB-486C-86DF-98595D5DFB25}" dt="2026-02-19T16:26:51.612" v="10508" actId="20577"/>
        <pc:sldMkLst>
          <pc:docMk/>
          <pc:sldMk cId="3945975967" sldId="280"/>
        </pc:sldMkLst>
        <pc:spChg chg="mod">
          <ac:chgData name="Tim Nolen" userId="94675be564bd5943" providerId="LiveId" clId="{98CEFFB3-DFDB-486C-86DF-98595D5DFB25}" dt="2026-02-19T16:24:11.702" v="10183" actId="20577"/>
          <ac:spMkLst>
            <pc:docMk/>
            <pc:sldMk cId="3945975967" sldId="280"/>
            <ac:spMk id="2" creationId="{192255D7-DF1A-6842-68FC-A3A8C50415EB}"/>
          </ac:spMkLst>
        </pc:spChg>
        <pc:spChg chg="mod">
          <ac:chgData name="Tim Nolen" userId="94675be564bd5943" providerId="LiveId" clId="{98CEFFB3-DFDB-486C-86DF-98595D5DFB25}" dt="2026-02-19T16:26:51.612" v="10508" actId="20577"/>
          <ac:spMkLst>
            <pc:docMk/>
            <pc:sldMk cId="3945975967" sldId="280"/>
            <ac:spMk id="3" creationId="{DAA9DC87-F6AD-B903-2D57-33B4CF29B15D}"/>
          </ac:spMkLst>
        </pc:spChg>
      </pc:sldChg>
      <pc:sldChg chg="modSp new mod">
        <pc:chgData name="Tim Nolen" userId="94675be564bd5943" providerId="LiveId" clId="{98CEFFB3-DFDB-486C-86DF-98595D5DFB25}" dt="2026-02-24T15:17:43.034" v="12724" actId="113"/>
        <pc:sldMkLst>
          <pc:docMk/>
          <pc:sldMk cId="643479356" sldId="283"/>
        </pc:sldMkLst>
        <pc:spChg chg="mod">
          <ac:chgData name="Tim Nolen" userId="94675be564bd5943" providerId="LiveId" clId="{98CEFFB3-DFDB-486C-86DF-98595D5DFB25}" dt="2026-02-24T15:11:32.660" v="12602" actId="404"/>
          <ac:spMkLst>
            <pc:docMk/>
            <pc:sldMk cId="643479356" sldId="283"/>
            <ac:spMk id="2" creationId="{EE39C928-D917-54D5-3536-EC680F1B7A26}"/>
          </ac:spMkLst>
        </pc:spChg>
        <pc:spChg chg="mod">
          <ac:chgData name="Tim Nolen" userId="94675be564bd5943" providerId="LiveId" clId="{98CEFFB3-DFDB-486C-86DF-98595D5DFB25}" dt="2026-02-24T15:17:43.034" v="12724" actId="113"/>
          <ac:spMkLst>
            <pc:docMk/>
            <pc:sldMk cId="643479356" sldId="283"/>
            <ac:spMk id="3" creationId="{34D330AE-7309-A276-D724-543DE21566B6}"/>
          </ac:spMkLst>
        </pc:spChg>
      </pc:sldChg>
      <pc:sldChg chg="addSp delSp modSp new mod modClrScheme chgLayout">
        <pc:chgData name="Tim Nolen" userId="94675be564bd5943" providerId="LiveId" clId="{98CEFFB3-DFDB-486C-86DF-98595D5DFB25}" dt="2026-02-23T19:55:00.231" v="10597" actId="20577"/>
        <pc:sldMkLst>
          <pc:docMk/>
          <pc:sldMk cId="1778676812" sldId="284"/>
        </pc:sldMkLst>
        <pc:spChg chg="add mod ord">
          <ac:chgData name="Tim Nolen" userId="94675be564bd5943" providerId="LiveId" clId="{98CEFFB3-DFDB-486C-86DF-98595D5DFB25}" dt="2026-02-23T19:54:38.253" v="10551" actId="20577"/>
          <ac:spMkLst>
            <pc:docMk/>
            <pc:sldMk cId="1778676812" sldId="284"/>
            <ac:spMk id="4" creationId="{EB5DCE3E-F1BF-3955-EB38-F06907CDDE86}"/>
          </ac:spMkLst>
        </pc:spChg>
        <pc:spChg chg="add mod ord">
          <ac:chgData name="Tim Nolen" userId="94675be564bd5943" providerId="LiveId" clId="{98CEFFB3-DFDB-486C-86DF-98595D5DFB25}" dt="2026-02-23T19:55:00.231" v="10597" actId="20577"/>
          <ac:spMkLst>
            <pc:docMk/>
            <pc:sldMk cId="1778676812" sldId="284"/>
            <ac:spMk id="5" creationId="{9F5FA618-52DA-11BC-42B2-F2E00262B0A3}"/>
          </ac:spMkLst>
        </pc:spChg>
      </pc:sldChg>
      <pc:sldChg chg="addSp modSp new mod">
        <pc:chgData name="Tim Nolen" userId="94675be564bd5943" providerId="LiveId" clId="{98CEFFB3-DFDB-486C-86DF-98595D5DFB25}" dt="2026-02-24T15:16:48.389" v="12713" actId="1036"/>
        <pc:sldMkLst>
          <pc:docMk/>
          <pc:sldMk cId="2568567940" sldId="285"/>
        </pc:sldMkLst>
        <pc:spChg chg="mod">
          <ac:chgData name="Tim Nolen" userId="94675be564bd5943" providerId="LiveId" clId="{98CEFFB3-DFDB-486C-86DF-98595D5DFB25}" dt="2026-02-23T19:56:09.291" v="10690" actId="20577"/>
          <ac:spMkLst>
            <pc:docMk/>
            <pc:sldMk cId="2568567940" sldId="285"/>
            <ac:spMk id="2" creationId="{186F1A05-80AF-9C3F-E9E6-C444EF8837D8}"/>
          </ac:spMkLst>
        </pc:spChg>
        <pc:spChg chg="mod">
          <ac:chgData name="Tim Nolen" userId="94675be564bd5943" providerId="LiveId" clId="{98CEFFB3-DFDB-486C-86DF-98595D5DFB25}" dt="2026-02-24T15:15:57.696" v="12692" actId="27636"/>
          <ac:spMkLst>
            <pc:docMk/>
            <pc:sldMk cId="2568567940" sldId="285"/>
            <ac:spMk id="3" creationId="{D0A0F1AB-2C80-E3B0-31F0-0D1569825BAF}"/>
          </ac:spMkLst>
        </pc:spChg>
        <pc:spChg chg="add mod">
          <ac:chgData name="Tim Nolen" userId="94675be564bd5943" providerId="LiveId" clId="{98CEFFB3-DFDB-486C-86DF-98595D5DFB25}" dt="2026-02-24T14:53:46.888" v="10698" actId="1035"/>
          <ac:spMkLst>
            <pc:docMk/>
            <pc:sldMk cId="2568567940" sldId="285"/>
            <ac:spMk id="4" creationId="{40676AE2-874B-E4AC-396A-BE72AA804D0D}"/>
          </ac:spMkLst>
        </pc:spChg>
        <pc:picChg chg="add mod">
          <ac:chgData name="Tim Nolen" userId="94675be564bd5943" providerId="LiveId" clId="{98CEFFB3-DFDB-486C-86DF-98595D5DFB25}" dt="2026-02-24T15:16:48.389" v="12713" actId="1036"/>
          <ac:picMkLst>
            <pc:docMk/>
            <pc:sldMk cId="2568567940" sldId="285"/>
            <ac:picMk id="6" creationId="{0868C1F4-7E02-2007-9C0E-72924C660546}"/>
          </ac:picMkLst>
        </pc:picChg>
      </pc:sldChg>
      <pc:sldChg chg="addSp delSp modSp new mod">
        <pc:chgData name="Tim Nolen" userId="94675be564bd5943" providerId="LiveId" clId="{98CEFFB3-DFDB-486C-86DF-98595D5DFB25}" dt="2026-02-24T15:14:19.581" v="12690" actId="122"/>
        <pc:sldMkLst>
          <pc:docMk/>
          <pc:sldMk cId="2318540842" sldId="286"/>
        </pc:sldMkLst>
        <pc:spChg chg="mod">
          <ac:chgData name="Tim Nolen" userId="94675be564bd5943" providerId="LiveId" clId="{98CEFFB3-DFDB-486C-86DF-98595D5DFB25}" dt="2026-02-24T15:12:38.726" v="12655" actId="20577"/>
          <ac:spMkLst>
            <pc:docMk/>
            <pc:sldMk cId="2318540842" sldId="286"/>
            <ac:spMk id="2" creationId="{BD47AC26-A2AA-2F7E-A631-55968D2ED76B}"/>
          </ac:spMkLst>
        </pc:spChg>
        <pc:spChg chg="mod">
          <ac:chgData name="Tim Nolen" userId="94675be564bd5943" providerId="LiveId" clId="{98CEFFB3-DFDB-486C-86DF-98595D5DFB25}" dt="2026-02-24T15:13:05.353" v="12669" actId="14100"/>
          <ac:spMkLst>
            <pc:docMk/>
            <pc:sldMk cId="2318540842" sldId="286"/>
            <ac:spMk id="3" creationId="{27C854D9-1789-6E94-AF58-47363F7F252E}"/>
          </ac:spMkLst>
        </pc:spChg>
        <pc:spChg chg="add mod">
          <ac:chgData name="Tim Nolen" userId="94675be564bd5943" providerId="LiveId" clId="{98CEFFB3-DFDB-486C-86DF-98595D5DFB25}" dt="2026-02-24T15:14:19.581" v="12690" actId="122"/>
          <ac:spMkLst>
            <pc:docMk/>
            <pc:sldMk cId="2318540842" sldId="286"/>
            <ac:spMk id="5" creationId="{EC650C26-D9EB-D467-5280-5977D6C38043}"/>
          </ac:spMkLst>
        </pc:spChg>
      </pc:sldChg>
      <pc:sldChg chg="addSp modSp new mod">
        <pc:chgData name="Tim Nolen" userId="94675be564bd5943" providerId="LiveId" clId="{98CEFFB3-DFDB-486C-86DF-98595D5DFB25}" dt="2026-02-24T15:23:41.655" v="12804" actId="14100"/>
        <pc:sldMkLst>
          <pc:docMk/>
          <pc:sldMk cId="1092764994" sldId="287"/>
        </pc:sldMkLst>
        <pc:spChg chg="mod">
          <ac:chgData name="Tim Nolen" userId="94675be564bd5943" providerId="LiveId" clId="{98CEFFB3-DFDB-486C-86DF-98595D5DFB25}" dt="2026-02-24T15:23:06.853" v="12801" actId="20577"/>
          <ac:spMkLst>
            <pc:docMk/>
            <pc:sldMk cId="1092764994" sldId="287"/>
            <ac:spMk id="2" creationId="{81662B77-8137-4B36-2722-84991D392230}"/>
          </ac:spMkLst>
        </pc:spChg>
        <pc:spChg chg="mod">
          <ac:chgData name="Tim Nolen" userId="94675be564bd5943" providerId="LiveId" clId="{98CEFFB3-DFDB-486C-86DF-98595D5DFB25}" dt="2026-02-24T15:23:38.562" v="12803" actId="1076"/>
          <ac:spMkLst>
            <pc:docMk/>
            <pc:sldMk cId="1092764994" sldId="287"/>
            <ac:spMk id="3" creationId="{79BBDE00-C4DF-039A-FFED-D10BD6B53381}"/>
          </ac:spMkLst>
        </pc:spChg>
        <pc:picChg chg="add mod modCrop">
          <ac:chgData name="Tim Nolen" userId="94675be564bd5943" providerId="LiveId" clId="{98CEFFB3-DFDB-486C-86DF-98595D5DFB25}" dt="2026-02-24T15:23:41.655" v="12804" actId="14100"/>
          <ac:picMkLst>
            <pc:docMk/>
            <pc:sldMk cId="1092764994" sldId="287"/>
            <ac:picMk id="5" creationId="{03C1463F-7FDF-0D02-0E8B-295C5A7CAC30}"/>
          </ac:picMkLst>
        </pc:picChg>
      </pc:sldChg>
      <pc:sldChg chg="addSp delSp modSp new mod setBg">
        <pc:chgData name="Tim Nolen" userId="94675be564bd5943" providerId="LiveId" clId="{98CEFFB3-DFDB-486C-86DF-98595D5DFB25}" dt="2026-02-25T14:57:22.655" v="13909" actId="1036"/>
        <pc:sldMkLst>
          <pc:docMk/>
          <pc:sldMk cId="2670120890" sldId="288"/>
        </pc:sldMkLst>
        <pc:spChg chg="mod">
          <ac:chgData name="Tim Nolen" userId="94675be564bd5943" providerId="LiveId" clId="{98CEFFB3-DFDB-486C-86DF-98595D5DFB25}" dt="2026-02-25T14:57:13.898" v="13898" actId="122"/>
          <ac:spMkLst>
            <pc:docMk/>
            <pc:sldMk cId="2670120890" sldId="288"/>
            <ac:spMk id="2" creationId="{5380CF3C-1226-C58B-6978-9BB1D3EBDBB7}"/>
          </ac:spMkLst>
        </pc:spChg>
        <pc:spChg chg="add mod">
          <ac:chgData name="Tim Nolen" userId="94675be564bd5943" providerId="LiveId" clId="{98CEFFB3-DFDB-486C-86DF-98595D5DFB25}" dt="2026-02-25T14:57:22.655" v="13909" actId="1036"/>
          <ac:spMkLst>
            <pc:docMk/>
            <pc:sldMk cId="2670120890" sldId="288"/>
            <ac:spMk id="3" creationId="{0ED43CCD-8B65-4DE5-C591-C31AD7147361}"/>
          </ac:spMkLst>
        </pc:spChg>
        <pc:graphicFrameChg chg="add mod modGraphic">
          <ac:chgData name="Tim Nolen" userId="94675be564bd5943" providerId="LiveId" clId="{98CEFFB3-DFDB-486C-86DF-98595D5DFB25}" dt="2026-02-25T14:55:50.380" v="13834" actId="20577"/>
          <ac:graphicFrameMkLst>
            <pc:docMk/>
            <pc:sldMk cId="2670120890" sldId="288"/>
            <ac:graphicFrameMk id="23" creationId="{73BAC0DC-1501-2D70-22CC-55C065B8C716}"/>
          </ac:graphicFrameMkLst>
        </pc:graphicFrameChg>
      </pc:sldChg>
      <pc:sldChg chg="modSp new mod">
        <pc:chgData name="Tim Nolen" userId="94675be564bd5943" providerId="LiveId" clId="{98CEFFB3-DFDB-486C-86DF-98595D5DFB25}" dt="2026-02-24T15:44:54.656" v="13341" actId="20577"/>
        <pc:sldMkLst>
          <pc:docMk/>
          <pc:sldMk cId="56084639" sldId="289"/>
        </pc:sldMkLst>
        <pc:spChg chg="mod">
          <ac:chgData name="Tim Nolen" userId="94675be564bd5943" providerId="LiveId" clId="{98CEFFB3-DFDB-486C-86DF-98595D5DFB25}" dt="2026-02-24T15:37:31.610" v="13164" actId="20577"/>
          <ac:spMkLst>
            <pc:docMk/>
            <pc:sldMk cId="56084639" sldId="289"/>
            <ac:spMk id="2" creationId="{BB100922-8B6E-DA5B-91CC-6C2FB5B399B9}"/>
          </ac:spMkLst>
        </pc:spChg>
        <pc:spChg chg="mod">
          <ac:chgData name="Tim Nolen" userId="94675be564bd5943" providerId="LiveId" clId="{98CEFFB3-DFDB-486C-86DF-98595D5DFB25}" dt="2026-02-24T15:44:54.656" v="13341" actId="20577"/>
          <ac:spMkLst>
            <pc:docMk/>
            <pc:sldMk cId="56084639" sldId="289"/>
            <ac:spMk id="3" creationId="{62B79BD6-57C0-16D3-92B0-EEBC0FAB76D0}"/>
          </ac:spMkLst>
        </pc:spChg>
      </pc:sldChg>
      <pc:sldChg chg="addSp delSp modSp new mod modClrScheme chgLayout">
        <pc:chgData name="Tim Nolen" userId="94675be564bd5943" providerId="LiveId" clId="{98CEFFB3-DFDB-486C-86DF-98595D5DFB25}" dt="2026-02-25T14:49:50.736" v="13781" actId="121"/>
        <pc:sldMkLst>
          <pc:docMk/>
          <pc:sldMk cId="2725629877" sldId="290"/>
        </pc:sldMkLst>
        <pc:spChg chg="add mod">
          <ac:chgData name="Tim Nolen" userId="94675be564bd5943" providerId="LiveId" clId="{98CEFFB3-DFDB-486C-86DF-98595D5DFB25}" dt="2026-02-25T14:49:46.163" v="13780" actId="121"/>
          <ac:spMkLst>
            <pc:docMk/>
            <pc:sldMk cId="2725629877" sldId="290"/>
            <ac:spMk id="5" creationId="{9F7F3776-C098-51D4-E9E9-06354843EC18}"/>
          </ac:spMkLst>
        </pc:spChg>
        <pc:spChg chg="add mod">
          <ac:chgData name="Tim Nolen" userId="94675be564bd5943" providerId="LiveId" clId="{98CEFFB3-DFDB-486C-86DF-98595D5DFB25}" dt="2026-02-25T14:49:50.736" v="13781" actId="121"/>
          <ac:spMkLst>
            <pc:docMk/>
            <pc:sldMk cId="2725629877" sldId="290"/>
            <ac:spMk id="6" creationId="{4B20ACC6-25C4-4EF4-1CDF-B6C885132F09}"/>
          </ac:spMkLst>
        </pc:spChg>
        <pc:spChg chg="add mod ord">
          <ac:chgData name="Tim Nolen" userId="94675be564bd5943" providerId="LiveId" clId="{98CEFFB3-DFDB-486C-86DF-98595D5DFB25}" dt="2026-02-25T14:44:02.129" v="13779" actId="20577"/>
          <ac:spMkLst>
            <pc:docMk/>
            <pc:sldMk cId="2725629877" sldId="290"/>
            <ac:spMk id="7" creationId="{85211A07-B99A-8C04-2235-D939D9701B11}"/>
          </ac:spMkLst>
        </pc:spChg>
      </pc:sldChg>
      <pc:sldChg chg="modSp mod">
        <pc:chgData name="Tim Nolen" userId="94675be564bd5943" providerId="LiveId" clId="{98CEFFB3-DFDB-486C-86DF-98595D5DFB25}" dt="2026-03-07T15:40:03.834" v="15402" actId="113"/>
        <pc:sldMkLst>
          <pc:docMk/>
          <pc:sldMk cId="2008793569" sldId="291"/>
        </pc:sldMkLst>
        <pc:spChg chg="mod">
          <ac:chgData name="Tim Nolen" userId="94675be564bd5943" providerId="LiveId" clId="{98CEFFB3-DFDB-486C-86DF-98595D5DFB25}" dt="2026-03-07T15:40:03.834" v="15402" actId="113"/>
          <ac:spMkLst>
            <pc:docMk/>
            <pc:sldMk cId="2008793569" sldId="291"/>
            <ac:spMk id="3" creationId="{E75DC5B7-6373-F89A-A761-E77B830D112F}"/>
          </ac:spMkLst>
        </pc:spChg>
      </pc:sldChg>
      <pc:sldChg chg="addSp delSp modSp new mod modClrScheme chgLayout">
        <pc:chgData name="Tim Nolen" userId="94675be564bd5943" providerId="LiveId" clId="{98CEFFB3-DFDB-486C-86DF-98595D5DFB25}" dt="2026-03-02T16:19:52.895" v="13962" actId="313"/>
        <pc:sldMkLst>
          <pc:docMk/>
          <pc:sldMk cId="1255986934" sldId="293"/>
        </pc:sldMkLst>
        <pc:spChg chg="add mod ord">
          <ac:chgData name="Tim Nolen" userId="94675be564bd5943" providerId="LiveId" clId="{98CEFFB3-DFDB-486C-86DF-98595D5DFB25}" dt="2026-03-02T16:19:31.729" v="13920" actId="20577"/>
          <ac:spMkLst>
            <pc:docMk/>
            <pc:sldMk cId="1255986934" sldId="293"/>
            <ac:spMk id="4" creationId="{83FB85C4-E21F-2613-B50C-2F678E25D64D}"/>
          </ac:spMkLst>
        </pc:spChg>
        <pc:spChg chg="add mod ord">
          <ac:chgData name="Tim Nolen" userId="94675be564bd5943" providerId="LiveId" clId="{98CEFFB3-DFDB-486C-86DF-98595D5DFB25}" dt="2026-03-02T16:19:52.895" v="13962" actId="313"/>
          <ac:spMkLst>
            <pc:docMk/>
            <pc:sldMk cId="1255986934" sldId="293"/>
            <ac:spMk id="5" creationId="{8A633F1A-4398-FCB7-AD36-859D4E9ABD54}"/>
          </ac:spMkLst>
        </pc:spChg>
      </pc:sldChg>
      <pc:sldChg chg="modSp new mod">
        <pc:chgData name="Tim Nolen" userId="94675be564bd5943" providerId="LiveId" clId="{98CEFFB3-DFDB-486C-86DF-98595D5DFB25}" dt="2026-03-07T15:43:21.789" v="15618" actId="20577"/>
        <pc:sldMkLst>
          <pc:docMk/>
          <pc:sldMk cId="2102153685" sldId="294"/>
        </pc:sldMkLst>
        <pc:spChg chg="mod">
          <ac:chgData name="Tim Nolen" userId="94675be564bd5943" providerId="LiveId" clId="{98CEFFB3-DFDB-486C-86DF-98595D5DFB25}" dt="2026-03-05T16:36:30.535" v="14070" actId="20577"/>
          <ac:spMkLst>
            <pc:docMk/>
            <pc:sldMk cId="2102153685" sldId="294"/>
            <ac:spMk id="2" creationId="{7DD37421-2947-0266-EE87-7748E6A826B9}"/>
          </ac:spMkLst>
        </pc:spChg>
        <pc:spChg chg="mod">
          <ac:chgData name="Tim Nolen" userId="94675be564bd5943" providerId="LiveId" clId="{98CEFFB3-DFDB-486C-86DF-98595D5DFB25}" dt="2026-03-07T15:43:21.789" v="15618" actId="20577"/>
          <ac:spMkLst>
            <pc:docMk/>
            <pc:sldMk cId="2102153685" sldId="294"/>
            <ac:spMk id="3" creationId="{012392B1-8E96-0D49-8B2E-37A22D947534}"/>
          </ac:spMkLst>
        </pc:spChg>
      </pc:sldChg>
      <pc:sldChg chg="addSp modSp new mod">
        <pc:chgData name="Tim Nolen" userId="94675be564bd5943" providerId="LiveId" clId="{98CEFFB3-DFDB-486C-86DF-98595D5DFB25}" dt="2026-03-05T16:53:36.757" v="14735" actId="13822"/>
        <pc:sldMkLst>
          <pc:docMk/>
          <pc:sldMk cId="3551404925" sldId="295"/>
        </pc:sldMkLst>
        <pc:spChg chg="mod">
          <ac:chgData name="Tim Nolen" userId="94675be564bd5943" providerId="LiveId" clId="{98CEFFB3-DFDB-486C-86DF-98595D5DFB25}" dt="2026-03-05T16:50:33.209" v="14543" actId="20577"/>
          <ac:spMkLst>
            <pc:docMk/>
            <pc:sldMk cId="3551404925" sldId="295"/>
            <ac:spMk id="2" creationId="{8DF16A13-40B0-AA40-D988-291CE6620890}"/>
          </ac:spMkLst>
        </pc:spChg>
        <pc:spChg chg="mod">
          <ac:chgData name="Tim Nolen" userId="94675be564bd5943" providerId="LiveId" clId="{98CEFFB3-DFDB-486C-86DF-98595D5DFB25}" dt="2026-03-05T16:53:22.978" v="14733" actId="27636"/>
          <ac:spMkLst>
            <pc:docMk/>
            <pc:sldMk cId="3551404925" sldId="295"/>
            <ac:spMk id="3" creationId="{271369C8-4F36-3652-11AB-456FE4924781}"/>
          </ac:spMkLst>
        </pc:spChg>
        <pc:spChg chg="add mod">
          <ac:chgData name="Tim Nolen" userId="94675be564bd5943" providerId="LiveId" clId="{98CEFFB3-DFDB-486C-86DF-98595D5DFB25}" dt="2026-03-05T16:53:36.757" v="14735" actId="13822"/>
          <ac:spMkLst>
            <pc:docMk/>
            <pc:sldMk cId="3551404925" sldId="295"/>
            <ac:spMk id="4" creationId="{0C2B1DE1-F14F-2AE8-4757-55116F175D20}"/>
          </ac:spMkLst>
        </pc:spChg>
      </pc:sldChg>
      <pc:sldChg chg="modSp new mod">
        <pc:chgData name="Tim Nolen" userId="94675be564bd5943" providerId="LiveId" clId="{98CEFFB3-DFDB-486C-86DF-98595D5DFB25}" dt="2026-03-06T16:46:47.706" v="14810" actId="20577"/>
        <pc:sldMkLst>
          <pc:docMk/>
          <pc:sldMk cId="3162794060" sldId="297"/>
        </pc:sldMkLst>
        <pc:spChg chg="mod">
          <ac:chgData name="Tim Nolen" userId="94675be564bd5943" providerId="LiveId" clId="{98CEFFB3-DFDB-486C-86DF-98595D5DFB25}" dt="2026-03-06T16:46:15.733" v="14795" actId="20577"/>
          <ac:spMkLst>
            <pc:docMk/>
            <pc:sldMk cId="3162794060" sldId="297"/>
            <ac:spMk id="2" creationId="{4BC1CFD6-D873-A017-E048-4695D7CE3BD3}"/>
          </ac:spMkLst>
        </pc:spChg>
        <pc:spChg chg="mod">
          <ac:chgData name="Tim Nolen" userId="94675be564bd5943" providerId="LiveId" clId="{98CEFFB3-DFDB-486C-86DF-98595D5DFB25}" dt="2026-03-06T16:46:47.706" v="14810" actId="20577"/>
          <ac:spMkLst>
            <pc:docMk/>
            <pc:sldMk cId="3162794060" sldId="297"/>
            <ac:spMk id="3" creationId="{59CE6DAF-740F-5EC3-6176-255754AABEBF}"/>
          </ac:spMkLst>
        </pc:spChg>
      </pc:sldChg>
      <pc:sldChg chg="addSp modSp new mod">
        <pc:chgData name="Tim Nolen" userId="94675be564bd5943" providerId="LiveId" clId="{98CEFFB3-DFDB-486C-86DF-98595D5DFB25}" dt="2026-03-06T16:54:50.053" v="14881" actId="313"/>
        <pc:sldMkLst>
          <pc:docMk/>
          <pc:sldMk cId="3687312357" sldId="298"/>
        </pc:sldMkLst>
        <pc:spChg chg="mod">
          <ac:chgData name="Tim Nolen" userId="94675be564bd5943" providerId="LiveId" clId="{98CEFFB3-DFDB-486C-86DF-98595D5DFB25}" dt="2026-03-06T16:50:38.923" v="14844" actId="1076"/>
          <ac:spMkLst>
            <pc:docMk/>
            <pc:sldMk cId="3687312357" sldId="298"/>
            <ac:spMk id="2" creationId="{B1B29B73-7760-35E8-D6B5-ABDA650D5B87}"/>
          </ac:spMkLst>
        </pc:spChg>
        <pc:spChg chg="mod">
          <ac:chgData name="Tim Nolen" userId="94675be564bd5943" providerId="LiveId" clId="{98CEFFB3-DFDB-486C-86DF-98595D5DFB25}" dt="2026-03-06T16:50:35.897" v="14843" actId="1076"/>
          <ac:spMkLst>
            <pc:docMk/>
            <pc:sldMk cId="3687312357" sldId="298"/>
            <ac:spMk id="3" creationId="{6B4DF0F4-433F-F385-9442-9D066051F235}"/>
          </ac:spMkLst>
        </pc:spChg>
        <pc:spChg chg="add mod">
          <ac:chgData name="Tim Nolen" userId="94675be564bd5943" providerId="LiveId" clId="{98CEFFB3-DFDB-486C-86DF-98595D5DFB25}" dt="2026-03-06T16:54:50.053" v="14881" actId="313"/>
          <ac:spMkLst>
            <pc:docMk/>
            <pc:sldMk cId="3687312357" sldId="298"/>
            <ac:spMk id="4" creationId="{8B049FA7-B984-5FA0-FABC-E71DD9E3161D}"/>
          </ac:spMkLst>
        </pc:spChg>
      </pc:sldChg>
      <pc:sldChg chg="addSp modSp new mod">
        <pc:chgData name="Tim Nolen" userId="94675be564bd5943" providerId="LiveId" clId="{98CEFFB3-DFDB-486C-86DF-98595D5DFB25}" dt="2026-03-06T16:57:05.909" v="15048" actId="403"/>
        <pc:sldMkLst>
          <pc:docMk/>
          <pc:sldMk cId="2771002580" sldId="299"/>
        </pc:sldMkLst>
        <pc:spChg chg="mod">
          <ac:chgData name="Tim Nolen" userId="94675be564bd5943" providerId="LiveId" clId="{98CEFFB3-DFDB-486C-86DF-98595D5DFB25}" dt="2026-03-06T16:54:22.037" v="14871" actId="1076"/>
          <ac:spMkLst>
            <pc:docMk/>
            <pc:sldMk cId="2771002580" sldId="299"/>
            <ac:spMk id="2" creationId="{3AC22D48-AF90-58B7-CD31-61E029A8F8E6}"/>
          </ac:spMkLst>
        </pc:spChg>
        <pc:spChg chg="mod">
          <ac:chgData name="Tim Nolen" userId="94675be564bd5943" providerId="LiveId" clId="{98CEFFB3-DFDB-486C-86DF-98595D5DFB25}" dt="2026-03-06T16:54:25.885" v="14872" actId="1076"/>
          <ac:spMkLst>
            <pc:docMk/>
            <pc:sldMk cId="2771002580" sldId="299"/>
            <ac:spMk id="3" creationId="{46F019BB-BC69-6DC2-8EE3-90B05FF30E6F}"/>
          </ac:spMkLst>
        </pc:spChg>
        <pc:spChg chg="add mod">
          <ac:chgData name="Tim Nolen" userId="94675be564bd5943" providerId="LiveId" clId="{98CEFFB3-DFDB-486C-86DF-98595D5DFB25}" dt="2026-03-06T16:54:41.119" v="14877" actId="313"/>
          <ac:spMkLst>
            <pc:docMk/>
            <pc:sldMk cId="2771002580" sldId="299"/>
            <ac:spMk id="4" creationId="{91C74869-C2BD-71D3-D29E-3A0442498F0C}"/>
          </ac:spMkLst>
        </pc:spChg>
        <pc:spChg chg="add mod">
          <ac:chgData name="Tim Nolen" userId="94675be564bd5943" providerId="LiveId" clId="{98CEFFB3-DFDB-486C-86DF-98595D5DFB25}" dt="2026-03-06T16:57:05.909" v="15048" actId="403"/>
          <ac:spMkLst>
            <pc:docMk/>
            <pc:sldMk cId="2771002580" sldId="299"/>
            <ac:spMk id="5" creationId="{3D44227A-18D3-CF05-ED63-A9954BA1EEFE}"/>
          </ac:spMkLst>
        </pc:spChg>
      </pc:sldChg>
      <pc:sldChg chg="modSp new mod">
        <pc:chgData name="Tim Nolen" userId="94675be564bd5943" providerId="LiveId" clId="{98CEFFB3-DFDB-486C-86DF-98595D5DFB25}" dt="2026-03-06T16:59:01.403" v="15057" actId="20577"/>
        <pc:sldMkLst>
          <pc:docMk/>
          <pc:sldMk cId="3477589818" sldId="300"/>
        </pc:sldMkLst>
        <pc:spChg chg="mod">
          <ac:chgData name="Tim Nolen" userId="94675be564bd5943" providerId="LiveId" clId="{98CEFFB3-DFDB-486C-86DF-98595D5DFB25}" dt="2026-03-06T16:58:30.490" v="15051"/>
          <ac:spMkLst>
            <pc:docMk/>
            <pc:sldMk cId="3477589818" sldId="300"/>
            <ac:spMk id="2" creationId="{31039C7D-C48E-CC16-F2C6-83B7AD634904}"/>
          </ac:spMkLst>
        </pc:spChg>
        <pc:spChg chg="mod">
          <ac:chgData name="Tim Nolen" userId="94675be564bd5943" providerId="LiveId" clId="{98CEFFB3-DFDB-486C-86DF-98595D5DFB25}" dt="2026-03-06T16:59:01.403" v="15057" actId="20577"/>
          <ac:spMkLst>
            <pc:docMk/>
            <pc:sldMk cId="3477589818" sldId="300"/>
            <ac:spMk id="3" creationId="{F1BB6AC4-C046-5759-55E7-63458A11513F}"/>
          </ac:spMkLst>
        </pc:spChg>
      </pc:sldChg>
      <pc:sldChg chg="addSp modSp new mod">
        <pc:chgData name="Tim Nolen" userId="94675be564bd5943" providerId="LiveId" clId="{98CEFFB3-DFDB-486C-86DF-98595D5DFB25}" dt="2026-03-07T15:46:45.624" v="15634" actId="403"/>
        <pc:sldMkLst>
          <pc:docMk/>
          <pc:sldMk cId="1320013664" sldId="301"/>
        </pc:sldMkLst>
        <pc:spChg chg="mod">
          <ac:chgData name="Tim Nolen" userId="94675be564bd5943" providerId="LiveId" clId="{98CEFFB3-DFDB-486C-86DF-98595D5DFB25}" dt="2026-03-06T16:59:29.744" v="15061" actId="20577"/>
          <ac:spMkLst>
            <pc:docMk/>
            <pc:sldMk cId="1320013664" sldId="301"/>
            <ac:spMk id="2" creationId="{E6504D9D-EA67-B0D3-AC66-8417AEC77932}"/>
          </ac:spMkLst>
        </pc:spChg>
        <pc:spChg chg="mod">
          <ac:chgData name="Tim Nolen" userId="94675be564bd5943" providerId="LiveId" clId="{98CEFFB3-DFDB-486C-86DF-98595D5DFB25}" dt="2026-03-06T16:59:49.538" v="15067" actId="20577"/>
          <ac:spMkLst>
            <pc:docMk/>
            <pc:sldMk cId="1320013664" sldId="301"/>
            <ac:spMk id="3" creationId="{45F0D2CB-C005-1510-30B4-69366F6CF0ED}"/>
          </ac:spMkLst>
        </pc:spChg>
        <pc:spChg chg="add mod">
          <ac:chgData name="Tim Nolen" userId="94675be564bd5943" providerId="LiveId" clId="{98CEFFB3-DFDB-486C-86DF-98595D5DFB25}" dt="2026-03-07T15:46:45.624" v="15634" actId="403"/>
          <ac:spMkLst>
            <pc:docMk/>
            <pc:sldMk cId="1320013664" sldId="301"/>
            <ac:spMk id="4" creationId="{3549F6EA-0AFA-5BB2-C517-01410AF14C34}"/>
          </ac:spMkLst>
        </pc:spChg>
      </pc:sldChg>
      <pc:sldChg chg="modSp new mod">
        <pc:chgData name="Tim Nolen" userId="94675be564bd5943" providerId="LiveId" clId="{98CEFFB3-DFDB-486C-86DF-98595D5DFB25}" dt="2026-03-07T15:56:02.256" v="16119" actId="113"/>
        <pc:sldMkLst>
          <pc:docMk/>
          <pc:sldMk cId="3415640329" sldId="302"/>
        </pc:sldMkLst>
        <pc:spChg chg="mod">
          <ac:chgData name="Tim Nolen" userId="94675be564bd5943" providerId="LiveId" clId="{98CEFFB3-DFDB-486C-86DF-98595D5DFB25}" dt="2026-03-06T17:00:04.917" v="15071" actId="20577"/>
          <ac:spMkLst>
            <pc:docMk/>
            <pc:sldMk cId="3415640329" sldId="302"/>
            <ac:spMk id="2" creationId="{EF8E2D55-3A4A-F28D-973D-02D45BEECDC7}"/>
          </ac:spMkLst>
        </pc:spChg>
        <pc:spChg chg="mod">
          <ac:chgData name="Tim Nolen" userId="94675be564bd5943" providerId="LiveId" clId="{98CEFFB3-DFDB-486C-86DF-98595D5DFB25}" dt="2026-03-07T15:56:02.256" v="16119" actId="113"/>
          <ac:spMkLst>
            <pc:docMk/>
            <pc:sldMk cId="3415640329" sldId="302"/>
            <ac:spMk id="3" creationId="{AC2BE7AC-B261-4294-A7C0-71D961869F97}"/>
          </ac:spMkLst>
        </pc:spChg>
      </pc:sldChg>
      <pc:sldChg chg="modSp new mod">
        <pc:chgData name="Tim Nolen" userId="94675be564bd5943" providerId="LiveId" clId="{98CEFFB3-DFDB-486C-86DF-98595D5DFB25}" dt="2026-03-06T17:01:23.542" v="15094" actId="20577"/>
        <pc:sldMkLst>
          <pc:docMk/>
          <pc:sldMk cId="1078682442" sldId="303"/>
        </pc:sldMkLst>
        <pc:spChg chg="mod">
          <ac:chgData name="Tim Nolen" userId="94675be564bd5943" providerId="LiveId" clId="{98CEFFB3-DFDB-486C-86DF-98595D5DFB25}" dt="2026-03-06T17:00:59.746" v="15088" actId="20577"/>
          <ac:spMkLst>
            <pc:docMk/>
            <pc:sldMk cId="1078682442" sldId="303"/>
            <ac:spMk id="2" creationId="{B7127D91-E230-499A-5A21-296BD795FE98}"/>
          </ac:spMkLst>
        </pc:spChg>
        <pc:spChg chg="mod">
          <ac:chgData name="Tim Nolen" userId="94675be564bd5943" providerId="LiveId" clId="{98CEFFB3-DFDB-486C-86DF-98595D5DFB25}" dt="2026-03-06T17:01:23.542" v="15094" actId="20577"/>
          <ac:spMkLst>
            <pc:docMk/>
            <pc:sldMk cId="1078682442" sldId="303"/>
            <ac:spMk id="3" creationId="{792F51B4-FD9F-114F-1C3A-F02CDDE0DF88}"/>
          </ac:spMkLst>
        </pc:spChg>
      </pc:sldChg>
      <pc:sldChg chg="addSp modSp new mod">
        <pc:chgData name="Tim Nolen" userId="94675be564bd5943" providerId="LiveId" clId="{98CEFFB3-DFDB-486C-86DF-98595D5DFB25}" dt="2026-03-06T17:08:52.750" v="15185" actId="11529"/>
        <pc:sldMkLst>
          <pc:docMk/>
          <pc:sldMk cId="3806164910" sldId="304"/>
        </pc:sldMkLst>
        <pc:spChg chg="mod">
          <ac:chgData name="Tim Nolen" userId="94675be564bd5943" providerId="LiveId" clId="{98CEFFB3-DFDB-486C-86DF-98595D5DFB25}" dt="2026-03-06T17:07:25.425" v="15178" actId="1035"/>
          <ac:spMkLst>
            <pc:docMk/>
            <pc:sldMk cId="3806164910" sldId="304"/>
            <ac:spMk id="2" creationId="{99EE28E3-D3F6-BA6C-B7DA-8E00ED661E62}"/>
          </ac:spMkLst>
        </pc:spChg>
        <pc:picChg chg="add mod">
          <ac:chgData name="Tim Nolen" userId="94675be564bd5943" providerId="LiveId" clId="{98CEFFB3-DFDB-486C-86DF-98595D5DFB25}" dt="2026-03-06T17:07:15.349" v="15168" actId="1076"/>
          <ac:picMkLst>
            <pc:docMk/>
            <pc:sldMk cId="3806164910" sldId="304"/>
            <ac:picMk id="5" creationId="{95B84629-26E8-1435-9B1F-BCF0119D8E52}"/>
          </ac:picMkLst>
        </pc:picChg>
        <pc:cxnChg chg="add">
          <ac:chgData name="Tim Nolen" userId="94675be564bd5943" providerId="LiveId" clId="{98CEFFB3-DFDB-486C-86DF-98595D5DFB25}" dt="2026-03-06T17:08:01.189" v="15179" actId="11529"/>
          <ac:cxnSpMkLst>
            <pc:docMk/>
            <pc:sldMk cId="3806164910" sldId="304"/>
            <ac:cxnSpMk id="7" creationId="{9C474A06-EB5D-3A55-4467-0C9F3CDB9338}"/>
          </ac:cxnSpMkLst>
        </pc:cxnChg>
        <pc:cxnChg chg="add">
          <ac:chgData name="Tim Nolen" userId="94675be564bd5943" providerId="LiveId" clId="{98CEFFB3-DFDB-486C-86DF-98595D5DFB25}" dt="2026-03-06T17:08:12.624" v="15180" actId="11529"/>
          <ac:cxnSpMkLst>
            <pc:docMk/>
            <pc:sldMk cId="3806164910" sldId="304"/>
            <ac:cxnSpMk id="9" creationId="{A1CD1488-9B16-53F3-067D-E4DD15AF25C6}"/>
          </ac:cxnSpMkLst>
        </pc:cxnChg>
        <pc:cxnChg chg="add mod">
          <ac:chgData name="Tim Nolen" userId="94675be564bd5943" providerId="LiveId" clId="{98CEFFB3-DFDB-486C-86DF-98595D5DFB25}" dt="2026-03-06T17:08:28.782" v="15182" actId="14100"/>
          <ac:cxnSpMkLst>
            <pc:docMk/>
            <pc:sldMk cId="3806164910" sldId="304"/>
            <ac:cxnSpMk id="10" creationId="{90B6AA66-7D32-B491-EC1A-2C5E53C60B90}"/>
          </ac:cxnSpMkLst>
        </pc:cxnChg>
        <pc:cxnChg chg="add">
          <ac:chgData name="Tim Nolen" userId="94675be564bd5943" providerId="LiveId" clId="{98CEFFB3-DFDB-486C-86DF-98595D5DFB25}" dt="2026-03-06T17:08:35.351" v="15183" actId="11529"/>
          <ac:cxnSpMkLst>
            <pc:docMk/>
            <pc:sldMk cId="3806164910" sldId="304"/>
            <ac:cxnSpMk id="13" creationId="{64F3EF46-2DA8-7794-AF9D-849A85187B70}"/>
          </ac:cxnSpMkLst>
        </pc:cxnChg>
        <pc:cxnChg chg="add">
          <ac:chgData name="Tim Nolen" userId="94675be564bd5943" providerId="LiveId" clId="{98CEFFB3-DFDB-486C-86DF-98595D5DFB25}" dt="2026-03-06T17:08:42.027" v="15184" actId="11529"/>
          <ac:cxnSpMkLst>
            <pc:docMk/>
            <pc:sldMk cId="3806164910" sldId="304"/>
            <ac:cxnSpMk id="15" creationId="{DE5A87A0-7C11-468B-D3C0-DC0B77F076E5}"/>
          </ac:cxnSpMkLst>
        </pc:cxnChg>
        <pc:cxnChg chg="add">
          <ac:chgData name="Tim Nolen" userId="94675be564bd5943" providerId="LiveId" clId="{98CEFFB3-DFDB-486C-86DF-98595D5DFB25}" dt="2026-03-06T17:08:52.750" v="15185" actId="11529"/>
          <ac:cxnSpMkLst>
            <pc:docMk/>
            <pc:sldMk cId="3806164910" sldId="304"/>
            <ac:cxnSpMk id="17" creationId="{5585F93E-5BDC-A54E-9613-87F1298312C3}"/>
          </ac:cxnSpMkLst>
        </pc:cxnChg>
      </pc:sldChg>
      <pc:sldChg chg="addSp modSp new mod">
        <pc:chgData name="Tim Nolen" userId="94675be564bd5943" providerId="LiveId" clId="{98CEFFB3-DFDB-486C-86DF-98595D5DFB25}" dt="2026-03-06T17:13:23.810" v="15401" actId="1037"/>
        <pc:sldMkLst>
          <pc:docMk/>
          <pc:sldMk cId="2720165696" sldId="305"/>
        </pc:sldMkLst>
        <pc:spChg chg="mod">
          <ac:chgData name="Tim Nolen" userId="94675be564bd5943" providerId="LiveId" clId="{98CEFFB3-DFDB-486C-86DF-98595D5DFB25}" dt="2026-03-06T17:11:22.734" v="15209" actId="1035"/>
          <ac:spMkLst>
            <pc:docMk/>
            <pc:sldMk cId="2720165696" sldId="305"/>
            <ac:spMk id="2" creationId="{366643A0-8A12-24A7-83A0-6F33133EF140}"/>
          </ac:spMkLst>
        </pc:spChg>
        <pc:spChg chg="mod">
          <ac:chgData name="Tim Nolen" userId="94675be564bd5943" providerId="LiveId" clId="{98CEFFB3-DFDB-486C-86DF-98595D5DFB25}" dt="2026-03-06T17:11:27.553" v="15238" actId="1035"/>
          <ac:spMkLst>
            <pc:docMk/>
            <pc:sldMk cId="2720165696" sldId="305"/>
            <ac:spMk id="3" creationId="{DF206F66-A2B3-48B1-A07F-716E74B8CA54}"/>
          </ac:spMkLst>
        </pc:spChg>
        <pc:spChg chg="add mod">
          <ac:chgData name="Tim Nolen" userId="94675be564bd5943" providerId="LiveId" clId="{98CEFFB3-DFDB-486C-86DF-98595D5DFB25}" dt="2026-03-06T17:11:41.083" v="15285" actId="313"/>
          <ac:spMkLst>
            <pc:docMk/>
            <pc:sldMk cId="2720165696" sldId="305"/>
            <ac:spMk id="4" creationId="{31B9B24A-2CD2-2E85-E364-5F7859D98AE5}"/>
          </ac:spMkLst>
        </pc:spChg>
        <pc:spChg chg="add mod">
          <ac:chgData name="Tim Nolen" userId="94675be564bd5943" providerId="LiveId" clId="{98CEFFB3-DFDB-486C-86DF-98595D5DFB25}" dt="2026-03-06T17:13:23.810" v="15401" actId="1037"/>
          <ac:spMkLst>
            <pc:docMk/>
            <pc:sldMk cId="2720165696" sldId="305"/>
            <ac:spMk id="5" creationId="{4D486BFC-4379-66EC-79AE-44550BECAA7D}"/>
          </ac:spMkLst>
        </pc:spChg>
      </pc:sldChg>
      <pc:sldChg chg="modSp new mod">
        <pc:chgData name="Tim Nolen" userId="94675be564bd5943" providerId="LiveId" clId="{98CEFFB3-DFDB-486C-86DF-98595D5DFB25}" dt="2026-03-06T17:03:50.783" v="15119" actId="20577"/>
        <pc:sldMkLst>
          <pc:docMk/>
          <pc:sldMk cId="324652152" sldId="306"/>
        </pc:sldMkLst>
        <pc:spChg chg="mod">
          <ac:chgData name="Tim Nolen" userId="94675be564bd5943" providerId="LiveId" clId="{98CEFFB3-DFDB-486C-86DF-98595D5DFB25}" dt="2026-03-06T17:03:27.107" v="15115" actId="20577"/>
          <ac:spMkLst>
            <pc:docMk/>
            <pc:sldMk cId="324652152" sldId="306"/>
            <ac:spMk id="2" creationId="{CCF19DAC-9AF3-5B22-217F-5F9E8A6EEEDE}"/>
          </ac:spMkLst>
        </pc:spChg>
        <pc:spChg chg="mod">
          <ac:chgData name="Tim Nolen" userId="94675be564bd5943" providerId="LiveId" clId="{98CEFFB3-DFDB-486C-86DF-98595D5DFB25}" dt="2026-03-06T17:03:50.783" v="15119" actId="20577"/>
          <ac:spMkLst>
            <pc:docMk/>
            <pc:sldMk cId="324652152" sldId="306"/>
            <ac:spMk id="3" creationId="{2A84681B-B4CA-A3AA-6EA6-7E728C703F45}"/>
          </ac:spMkLst>
        </pc:spChg>
      </pc:sldChg>
      <pc:sldChg chg="modSp new mod">
        <pc:chgData name="Tim Nolen" userId="94675be564bd5943" providerId="LiveId" clId="{98CEFFB3-DFDB-486C-86DF-98595D5DFB25}" dt="2026-03-07T16:05:09.785" v="16761" actId="313"/>
        <pc:sldMkLst>
          <pc:docMk/>
          <pc:sldMk cId="1913810445" sldId="307"/>
        </pc:sldMkLst>
        <pc:spChg chg="mod">
          <ac:chgData name="Tim Nolen" userId="94675be564bd5943" providerId="LiveId" clId="{98CEFFB3-DFDB-486C-86DF-98595D5DFB25}" dt="2026-03-06T17:04:15.842" v="15122"/>
          <ac:spMkLst>
            <pc:docMk/>
            <pc:sldMk cId="1913810445" sldId="307"/>
            <ac:spMk id="2" creationId="{83CAF576-7179-6E4F-D336-F55A3F096DEC}"/>
          </ac:spMkLst>
        </pc:spChg>
        <pc:spChg chg="mod">
          <ac:chgData name="Tim Nolen" userId="94675be564bd5943" providerId="LiveId" clId="{98CEFFB3-DFDB-486C-86DF-98595D5DFB25}" dt="2026-03-07T16:05:09.785" v="16761" actId="313"/>
          <ac:spMkLst>
            <pc:docMk/>
            <pc:sldMk cId="1913810445" sldId="307"/>
            <ac:spMk id="3" creationId="{F8B578A5-FFB1-C842-3960-197D476E4B35}"/>
          </ac:spMkLst>
        </pc:spChg>
      </pc:sldChg>
      <pc:sldChg chg="modSp new mod">
        <pc:chgData name="Tim Nolen" userId="94675be564bd5943" providerId="LiveId" clId="{98CEFFB3-DFDB-486C-86DF-98595D5DFB25}" dt="2026-03-07T15:58:18.303" v="16167" actId="20577"/>
        <pc:sldMkLst>
          <pc:docMk/>
          <pc:sldMk cId="1285824163" sldId="308"/>
        </pc:sldMkLst>
        <pc:spChg chg="mod">
          <ac:chgData name="Tim Nolen" userId="94675be564bd5943" providerId="LiveId" clId="{98CEFFB3-DFDB-486C-86DF-98595D5DFB25}" dt="2026-03-07T15:58:18.303" v="16167" actId="20577"/>
          <ac:spMkLst>
            <pc:docMk/>
            <pc:sldMk cId="1285824163" sldId="308"/>
            <ac:spMk id="2" creationId="{E83FD735-B2C2-644A-38C6-F0496C86665B}"/>
          </ac:spMkLst>
        </pc:spChg>
        <pc:spChg chg="mod">
          <ac:chgData name="Tim Nolen" userId="94675be564bd5943" providerId="LiveId" clId="{98CEFFB3-DFDB-486C-86DF-98595D5DFB25}" dt="2026-03-07T15:57:55.662" v="16140" actId="5793"/>
          <ac:spMkLst>
            <pc:docMk/>
            <pc:sldMk cId="1285824163" sldId="308"/>
            <ac:spMk id="3" creationId="{AFEC66E4-782E-95FD-4574-AD84A33D53F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2AD98-9D3B-4A06-A817-BF5D5D27EBB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ABF5BAB-A547-4F7D-B63E-0BF6271FF7F2}">
      <dgm:prSet custT="1"/>
      <dgm:spPr/>
      <dgm:t>
        <a:bodyPr/>
        <a:lstStyle/>
        <a:p>
          <a:pPr>
            <a:lnSpc>
              <a:spcPct val="100000"/>
            </a:lnSpc>
          </a:pPr>
          <a:r>
            <a:rPr lang="en-US" sz="2400" dirty="0"/>
            <a:t>Change hearts and save individuals?</a:t>
          </a:r>
        </a:p>
      </dgm:t>
    </dgm:pt>
    <dgm:pt modelId="{5D359B65-737C-4494-9FD6-FDB80F91D10D}" type="parTrans" cxnId="{E19F8DC4-8BD5-4DA5-94AA-048A7BE7123A}">
      <dgm:prSet/>
      <dgm:spPr/>
      <dgm:t>
        <a:bodyPr/>
        <a:lstStyle/>
        <a:p>
          <a:endParaRPr lang="en-US"/>
        </a:p>
      </dgm:t>
    </dgm:pt>
    <dgm:pt modelId="{3548374F-B767-469A-B33C-55CE0522AC68}" type="sibTrans" cxnId="{E19F8DC4-8BD5-4DA5-94AA-048A7BE7123A}">
      <dgm:prSet/>
      <dgm:spPr/>
      <dgm:t>
        <a:bodyPr/>
        <a:lstStyle/>
        <a:p>
          <a:pPr>
            <a:lnSpc>
              <a:spcPct val="100000"/>
            </a:lnSpc>
          </a:pPr>
          <a:endParaRPr lang="en-US"/>
        </a:p>
      </dgm:t>
    </dgm:pt>
    <dgm:pt modelId="{18BC2623-52FE-44CA-BC1C-CA8A7E9B9316}">
      <dgm:prSet custT="1"/>
      <dgm:spPr/>
      <dgm:t>
        <a:bodyPr/>
        <a:lstStyle/>
        <a:p>
          <a:pPr>
            <a:lnSpc>
              <a:spcPct val="100000"/>
            </a:lnSpc>
          </a:pPr>
          <a:r>
            <a:rPr lang="en-US" sz="2400" dirty="0"/>
            <a:t>Change society even to provoke conflict and division?</a:t>
          </a:r>
        </a:p>
      </dgm:t>
    </dgm:pt>
    <dgm:pt modelId="{DE0BDE14-AFDF-40B0-B09E-6E664C81FAC4}" type="parTrans" cxnId="{33DBA6E2-5FCC-4BCF-BEED-22A042D23E9F}">
      <dgm:prSet/>
      <dgm:spPr/>
      <dgm:t>
        <a:bodyPr/>
        <a:lstStyle/>
        <a:p>
          <a:endParaRPr lang="en-US"/>
        </a:p>
      </dgm:t>
    </dgm:pt>
    <dgm:pt modelId="{2D585A34-7F74-44A9-B3DC-650B9C641C80}" type="sibTrans" cxnId="{33DBA6E2-5FCC-4BCF-BEED-22A042D23E9F}">
      <dgm:prSet/>
      <dgm:spPr/>
      <dgm:t>
        <a:bodyPr/>
        <a:lstStyle/>
        <a:p>
          <a:pPr>
            <a:lnSpc>
              <a:spcPct val="100000"/>
            </a:lnSpc>
          </a:pPr>
          <a:endParaRPr lang="en-US"/>
        </a:p>
      </dgm:t>
    </dgm:pt>
    <dgm:pt modelId="{80A03231-FDBD-449D-A603-58D64D3543DB}">
      <dgm:prSet custT="1"/>
      <dgm:spPr/>
      <dgm:t>
        <a:bodyPr/>
        <a:lstStyle/>
        <a:p>
          <a:pPr>
            <a:lnSpc>
              <a:spcPct val="100000"/>
            </a:lnSpc>
          </a:pPr>
          <a:r>
            <a:rPr lang="en-US" sz="2400" dirty="0"/>
            <a:t>Just stop being reactionary and let it go and “Let God”?</a:t>
          </a:r>
        </a:p>
      </dgm:t>
    </dgm:pt>
    <dgm:pt modelId="{D5C107B8-B052-49C5-B195-0F9B1910F753}" type="parTrans" cxnId="{A81F864E-D5A3-4DFA-AB35-95DD5FD2EA78}">
      <dgm:prSet/>
      <dgm:spPr/>
      <dgm:t>
        <a:bodyPr/>
        <a:lstStyle/>
        <a:p>
          <a:endParaRPr lang="en-US"/>
        </a:p>
      </dgm:t>
    </dgm:pt>
    <dgm:pt modelId="{3F67B9EB-0E41-41EC-9138-83073E4B7DC0}" type="sibTrans" cxnId="{A81F864E-D5A3-4DFA-AB35-95DD5FD2EA78}">
      <dgm:prSet/>
      <dgm:spPr/>
      <dgm:t>
        <a:bodyPr/>
        <a:lstStyle/>
        <a:p>
          <a:pPr>
            <a:lnSpc>
              <a:spcPct val="100000"/>
            </a:lnSpc>
          </a:pPr>
          <a:endParaRPr lang="en-US"/>
        </a:p>
      </dgm:t>
    </dgm:pt>
    <dgm:pt modelId="{14F2C8DB-E16B-4398-B431-3E85F4D528C6}">
      <dgm:prSet/>
      <dgm:spPr/>
      <dgm:t>
        <a:bodyPr/>
        <a:lstStyle/>
        <a:p>
          <a:pPr>
            <a:lnSpc>
              <a:spcPct val="100000"/>
            </a:lnSpc>
          </a:pPr>
          <a:r>
            <a:rPr lang="en-US" dirty="0"/>
            <a:t>All of the above?</a:t>
          </a:r>
        </a:p>
      </dgm:t>
    </dgm:pt>
    <dgm:pt modelId="{2B5BD914-71C0-4D66-9A55-A1AB24DA2D65}" type="parTrans" cxnId="{6A153F28-5062-4F50-8070-36AD4B7BE5AF}">
      <dgm:prSet/>
      <dgm:spPr/>
      <dgm:t>
        <a:bodyPr/>
        <a:lstStyle/>
        <a:p>
          <a:endParaRPr lang="en-US"/>
        </a:p>
      </dgm:t>
    </dgm:pt>
    <dgm:pt modelId="{DBF67147-D0A9-4E7F-B751-15B141F196A0}" type="sibTrans" cxnId="{6A153F28-5062-4F50-8070-36AD4B7BE5AF}">
      <dgm:prSet/>
      <dgm:spPr/>
      <dgm:t>
        <a:bodyPr/>
        <a:lstStyle/>
        <a:p>
          <a:pPr>
            <a:lnSpc>
              <a:spcPct val="100000"/>
            </a:lnSpc>
          </a:pPr>
          <a:endParaRPr lang="en-US"/>
        </a:p>
      </dgm:t>
    </dgm:pt>
    <dgm:pt modelId="{0938C0E6-7561-45B3-B5EF-E9DF13B4B16F}">
      <dgm:prSet/>
      <dgm:spPr/>
      <dgm:t>
        <a:bodyPr/>
        <a:lstStyle/>
        <a:p>
          <a:pPr>
            <a:lnSpc>
              <a:spcPct val="100000"/>
            </a:lnSpc>
          </a:pPr>
          <a:r>
            <a:rPr lang="en-US" dirty="0"/>
            <a:t>Other choices?</a:t>
          </a:r>
        </a:p>
      </dgm:t>
    </dgm:pt>
    <dgm:pt modelId="{BA356E5B-24FC-4798-AF68-5D0EFFB9881A}" type="parTrans" cxnId="{D15452F3-91C5-4E9C-9D05-FCC2BEA80B41}">
      <dgm:prSet/>
      <dgm:spPr/>
      <dgm:t>
        <a:bodyPr/>
        <a:lstStyle/>
        <a:p>
          <a:endParaRPr lang="en-US"/>
        </a:p>
      </dgm:t>
    </dgm:pt>
    <dgm:pt modelId="{528BA829-4AE6-4A6E-ACB2-534EAA7F7AC9}" type="sibTrans" cxnId="{D15452F3-91C5-4E9C-9D05-FCC2BEA80B41}">
      <dgm:prSet/>
      <dgm:spPr/>
      <dgm:t>
        <a:bodyPr/>
        <a:lstStyle/>
        <a:p>
          <a:endParaRPr lang="en-US"/>
        </a:p>
      </dgm:t>
    </dgm:pt>
    <dgm:pt modelId="{62F3A7A2-9C5D-44BF-8626-1E75E0E9912F}" type="pres">
      <dgm:prSet presAssocID="{3622AD98-9D3B-4A06-A817-BF5D5D27EBB0}" presName="root" presStyleCnt="0">
        <dgm:presLayoutVars>
          <dgm:dir/>
          <dgm:resizeHandles val="exact"/>
        </dgm:presLayoutVars>
      </dgm:prSet>
      <dgm:spPr/>
    </dgm:pt>
    <dgm:pt modelId="{ABAB3FF1-23CB-4E6B-BDF9-A021BE5BA4D8}" type="pres">
      <dgm:prSet presAssocID="{3622AD98-9D3B-4A06-A817-BF5D5D27EBB0}" presName="container" presStyleCnt="0">
        <dgm:presLayoutVars>
          <dgm:dir/>
          <dgm:resizeHandles val="exact"/>
        </dgm:presLayoutVars>
      </dgm:prSet>
      <dgm:spPr/>
    </dgm:pt>
    <dgm:pt modelId="{90E22EB1-7197-4F22-9B43-9DBE16438333}" type="pres">
      <dgm:prSet presAssocID="{9ABF5BAB-A547-4F7D-B63E-0BF6271FF7F2}" presName="compNode" presStyleCnt="0"/>
      <dgm:spPr/>
    </dgm:pt>
    <dgm:pt modelId="{A747C2DB-4301-4C0E-8100-B1417B1A46D7}" type="pres">
      <dgm:prSet presAssocID="{9ABF5BAB-A547-4F7D-B63E-0BF6271FF7F2}" presName="iconBgRect" presStyleLbl="bgShp" presStyleIdx="0" presStyleCnt="5"/>
      <dgm:spPr/>
    </dgm:pt>
    <dgm:pt modelId="{E6E060A1-B403-4011-9C43-766E29B03C4F}" type="pres">
      <dgm:prSet presAssocID="{9ABF5BAB-A547-4F7D-B63E-0BF6271FF7F2}"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eart Lock"/>
        </a:ext>
      </dgm:extLst>
    </dgm:pt>
    <dgm:pt modelId="{88C51328-1E7C-48C7-BEA6-6E6E6E7D9C25}" type="pres">
      <dgm:prSet presAssocID="{9ABF5BAB-A547-4F7D-B63E-0BF6271FF7F2}" presName="spaceRect" presStyleCnt="0"/>
      <dgm:spPr/>
    </dgm:pt>
    <dgm:pt modelId="{DE612F43-CAED-435D-9552-93A1120F5C21}" type="pres">
      <dgm:prSet presAssocID="{9ABF5BAB-A547-4F7D-B63E-0BF6271FF7F2}" presName="textRect" presStyleLbl="revTx" presStyleIdx="0" presStyleCnt="5">
        <dgm:presLayoutVars>
          <dgm:chMax val="1"/>
          <dgm:chPref val="1"/>
        </dgm:presLayoutVars>
      </dgm:prSet>
      <dgm:spPr/>
    </dgm:pt>
    <dgm:pt modelId="{0FCA69FB-3177-4FF2-9261-3FF38316255D}" type="pres">
      <dgm:prSet presAssocID="{3548374F-B767-469A-B33C-55CE0522AC68}" presName="sibTrans" presStyleLbl="sibTrans2D1" presStyleIdx="0" presStyleCnt="0"/>
      <dgm:spPr/>
    </dgm:pt>
    <dgm:pt modelId="{5BD4BC23-9691-436F-92CE-31ECD07688FA}" type="pres">
      <dgm:prSet presAssocID="{18BC2623-52FE-44CA-BC1C-CA8A7E9B9316}" presName="compNode" presStyleCnt="0"/>
      <dgm:spPr/>
    </dgm:pt>
    <dgm:pt modelId="{773C43CD-501B-4F05-922F-AED24D29E03B}" type="pres">
      <dgm:prSet presAssocID="{18BC2623-52FE-44CA-BC1C-CA8A7E9B9316}" presName="iconBgRect" presStyleLbl="bgShp" presStyleIdx="1" presStyleCnt="5"/>
      <dgm:spPr/>
    </dgm:pt>
    <dgm:pt modelId="{0F0A88BE-BB4E-4B63-962A-6E09BFDC1D11}" type="pres">
      <dgm:prSet presAssocID="{18BC2623-52FE-44CA-BC1C-CA8A7E9B9316}"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cial Network"/>
        </a:ext>
      </dgm:extLst>
    </dgm:pt>
    <dgm:pt modelId="{94CD81C1-6252-4764-98E0-CA37C80E8514}" type="pres">
      <dgm:prSet presAssocID="{18BC2623-52FE-44CA-BC1C-CA8A7E9B9316}" presName="spaceRect" presStyleCnt="0"/>
      <dgm:spPr/>
    </dgm:pt>
    <dgm:pt modelId="{645AD492-CA4C-489A-A47F-0A389985B670}" type="pres">
      <dgm:prSet presAssocID="{18BC2623-52FE-44CA-BC1C-CA8A7E9B9316}" presName="textRect" presStyleLbl="revTx" presStyleIdx="1" presStyleCnt="5">
        <dgm:presLayoutVars>
          <dgm:chMax val="1"/>
          <dgm:chPref val="1"/>
        </dgm:presLayoutVars>
      </dgm:prSet>
      <dgm:spPr/>
    </dgm:pt>
    <dgm:pt modelId="{8431C782-6DAC-4136-B4DF-97113D6AF6A5}" type="pres">
      <dgm:prSet presAssocID="{2D585A34-7F74-44A9-B3DC-650B9C641C80}" presName="sibTrans" presStyleLbl="sibTrans2D1" presStyleIdx="0" presStyleCnt="0"/>
      <dgm:spPr/>
    </dgm:pt>
    <dgm:pt modelId="{9F9DB246-499D-45B8-B9A3-FAA3D03BF7EE}" type="pres">
      <dgm:prSet presAssocID="{80A03231-FDBD-449D-A603-58D64D3543DB}" presName="compNode" presStyleCnt="0"/>
      <dgm:spPr/>
    </dgm:pt>
    <dgm:pt modelId="{57B40341-9FC0-43BB-989C-B69744D152B1}" type="pres">
      <dgm:prSet presAssocID="{80A03231-FDBD-449D-A603-58D64D3543DB}" presName="iconBgRect" presStyleLbl="bgShp" presStyleIdx="2" presStyleCnt="5"/>
      <dgm:spPr/>
    </dgm:pt>
    <dgm:pt modelId="{AF25C7D6-EEF7-48E3-99E8-3A9503FBBA15}" type="pres">
      <dgm:prSet presAssocID="{80A03231-FDBD-449D-A603-58D64D3543D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peed Bump"/>
        </a:ext>
      </dgm:extLst>
    </dgm:pt>
    <dgm:pt modelId="{67F56104-6E13-4561-B2D2-3CFBBEBDB186}" type="pres">
      <dgm:prSet presAssocID="{80A03231-FDBD-449D-A603-58D64D3543DB}" presName="spaceRect" presStyleCnt="0"/>
      <dgm:spPr/>
    </dgm:pt>
    <dgm:pt modelId="{0361C2E3-D121-471B-920D-8A02B7EC040D}" type="pres">
      <dgm:prSet presAssocID="{80A03231-FDBD-449D-A603-58D64D3543DB}" presName="textRect" presStyleLbl="revTx" presStyleIdx="2" presStyleCnt="5">
        <dgm:presLayoutVars>
          <dgm:chMax val="1"/>
          <dgm:chPref val="1"/>
        </dgm:presLayoutVars>
      </dgm:prSet>
      <dgm:spPr/>
    </dgm:pt>
    <dgm:pt modelId="{CD42754D-E350-4731-83E6-232DF5A32A81}" type="pres">
      <dgm:prSet presAssocID="{3F67B9EB-0E41-41EC-9138-83073E4B7DC0}" presName="sibTrans" presStyleLbl="sibTrans2D1" presStyleIdx="0" presStyleCnt="0"/>
      <dgm:spPr/>
    </dgm:pt>
    <dgm:pt modelId="{27683BAC-8224-4543-B9E8-161C0F9704C7}" type="pres">
      <dgm:prSet presAssocID="{14F2C8DB-E16B-4398-B431-3E85F4D528C6}" presName="compNode" presStyleCnt="0"/>
      <dgm:spPr/>
    </dgm:pt>
    <dgm:pt modelId="{968CEE0A-8770-4C82-A442-B98DE5479532}" type="pres">
      <dgm:prSet presAssocID="{14F2C8DB-E16B-4398-B431-3E85F4D528C6}" presName="iconBgRect" presStyleLbl="bgShp" presStyleIdx="3" presStyleCnt="5"/>
      <dgm:spPr/>
    </dgm:pt>
    <dgm:pt modelId="{751A0E15-C9E0-4765-81BD-AD3E68649006}" type="pres">
      <dgm:prSet presAssocID="{14F2C8DB-E16B-4398-B431-3E85F4D528C6}"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bbell"/>
        </a:ext>
      </dgm:extLst>
    </dgm:pt>
    <dgm:pt modelId="{6B761473-757E-42C5-A0B1-6453F5A2689A}" type="pres">
      <dgm:prSet presAssocID="{14F2C8DB-E16B-4398-B431-3E85F4D528C6}" presName="spaceRect" presStyleCnt="0"/>
      <dgm:spPr/>
    </dgm:pt>
    <dgm:pt modelId="{7B51611A-02E0-4A41-A9F1-15BEB3397BCB}" type="pres">
      <dgm:prSet presAssocID="{14F2C8DB-E16B-4398-B431-3E85F4D528C6}" presName="textRect" presStyleLbl="revTx" presStyleIdx="3" presStyleCnt="5">
        <dgm:presLayoutVars>
          <dgm:chMax val="1"/>
          <dgm:chPref val="1"/>
        </dgm:presLayoutVars>
      </dgm:prSet>
      <dgm:spPr/>
    </dgm:pt>
    <dgm:pt modelId="{12FED3A1-B1E0-48B7-8725-73A8CD211E3D}" type="pres">
      <dgm:prSet presAssocID="{DBF67147-D0A9-4E7F-B751-15B141F196A0}" presName="sibTrans" presStyleLbl="sibTrans2D1" presStyleIdx="0" presStyleCnt="0"/>
      <dgm:spPr/>
    </dgm:pt>
    <dgm:pt modelId="{CFFFE8AF-1A19-4957-BDFB-B8F363857BDF}" type="pres">
      <dgm:prSet presAssocID="{0938C0E6-7561-45B3-B5EF-E9DF13B4B16F}" presName="compNode" presStyleCnt="0"/>
      <dgm:spPr/>
    </dgm:pt>
    <dgm:pt modelId="{24D2D291-EFC8-4F99-8564-1FA33B9AC353}" type="pres">
      <dgm:prSet presAssocID="{0938C0E6-7561-45B3-B5EF-E9DF13B4B16F}" presName="iconBgRect" presStyleLbl="bgShp" presStyleIdx="4" presStyleCnt="5"/>
      <dgm:spPr/>
    </dgm:pt>
    <dgm:pt modelId="{9CF10A84-05F6-433F-934B-EA779AEBC444}" type="pres">
      <dgm:prSet presAssocID="{0938C0E6-7561-45B3-B5EF-E9DF13B4B16F}"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ecision chart"/>
        </a:ext>
      </dgm:extLst>
    </dgm:pt>
    <dgm:pt modelId="{75DF5754-D9AE-4D5C-A949-1694A2CC3EF1}" type="pres">
      <dgm:prSet presAssocID="{0938C0E6-7561-45B3-B5EF-E9DF13B4B16F}" presName="spaceRect" presStyleCnt="0"/>
      <dgm:spPr/>
    </dgm:pt>
    <dgm:pt modelId="{B6636216-AA9E-4FC1-BB96-EADA11B83FB9}" type="pres">
      <dgm:prSet presAssocID="{0938C0E6-7561-45B3-B5EF-E9DF13B4B16F}" presName="textRect" presStyleLbl="revTx" presStyleIdx="4" presStyleCnt="5">
        <dgm:presLayoutVars>
          <dgm:chMax val="1"/>
          <dgm:chPref val="1"/>
        </dgm:presLayoutVars>
      </dgm:prSet>
      <dgm:spPr/>
    </dgm:pt>
  </dgm:ptLst>
  <dgm:cxnLst>
    <dgm:cxn modelId="{0A064914-66A4-471A-9EAF-50F3D3FC8D00}" type="presOf" srcId="{18BC2623-52FE-44CA-BC1C-CA8A7E9B9316}" destId="{645AD492-CA4C-489A-A47F-0A389985B670}" srcOrd="0" destOrd="0" presId="urn:microsoft.com/office/officeart/2018/2/layout/IconCircleList"/>
    <dgm:cxn modelId="{CD364016-9A2E-41D6-8EE9-291BEE0C1EA1}" type="presOf" srcId="{2D585A34-7F74-44A9-B3DC-650B9C641C80}" destId="{8431C782-6DAC-4136-B4DF-97113D6AF6A5}" srcOrd="0" destOrd="0" presId="urn:microsoft.com/office/officeart/2018/2/layout/IconCircleList"/>
    <dgm:cxn modelId="{D1483717-A12D-4BAD-8F93-4A2C36171784}" type="presOf" srcId="{0938C0E6-7561-45B3-B5EF-E9DF13B4B16F}" destId="{B6636216-AA9E-4FC1-BB96-EADA11B83FB9}" srcOrd="0" destOrd="0" presId="urn:microsoft.com/office/officeart/2018/2/layout/IconCircleList"/>
    <dgm:cxn modelId="{6A153F28-5062-4F50-8070-36AD4B7BE5AF}" srcId="{3622AD98-9D3B-4A06-A817-BF5D5D27EBB0}" destId="{14F2C8DB-E16B-4398-B431-3E85F4D528C6}" srcOrd="3" destOrd="0" parTransId="{2B5BD914-71C0-4D66-9A55-A1AB24DA2D65}" sibTransId="{DBF67147-D0A9-4E7F-B751-15B141F196A0}"/>
    <dgm:cxn modelId="{BF403B45-E6AA-43EA-B1D6-3124CB68A0AD}" type="presOf" srcId="{3548374F-B767-469A-B33C-55CE0522AC68}" destId="{0FCA69FB-3177-4FF2-9261-3FF38316255D}" srcOrd="0" destOrd="0" presId="urn:microsoft.com/office/officeart/2018/2/layout/IconCircleList"/>
    <dgm:cxn modelId="{FC085746-73AA-4927-A11C-158D5636C909}" type="presOf" srcId="{80A03231-FDBD-449D-A603-58D64D3543DB}" destId="{0361C2E3-D121-471B-920D-8A02B7EC040D}" srcOrd="0" destOrd="0" presId="urn:microsoft.com/office/officeart/2018/2/layout/IconCircleList"/>
    <dgm:cxn modelId="{A81F864E-D5A3-4DFA-AB35-95DD5FD2EA78}" srcId="{3622AD98-9D3B-4A06-A817-BF5D5D27EBB0}" destId="{80A03231-FDBD-449D-A603-58D64D3543DB}" srcOrd="2" destOrd="0" parTransId="{D5C107B8-B052-49C5-B195-0F9B1910F753}" sibTransId="{3F67B9EB-0E41-41EC-9138-83073E4B7DC0}"/>
    <dgm:cxn modelId="{C2065964-B0E2-4DB9-AEE8-BD7074312D04}" type="presOf" srcId="{9ABF5BAB-A547-4F7D-B63E-0BF6271FF7F2}" destId="{DE612F43-CAED-435D-9552-93A1120F5C21}" srcOrd="0" destOrd="0" presId="urn:microsoft.com/office/officeart/2018/2/layout/IconCircleList"/>
    <dgm:cxn modelId="{AABD1588-0C7D-4390-B770-77442B7CAB80}" type="presOf" srcId="{DBF67147-D0A9-4E7F-B751-15B141F196A0}" destId="{12FED3A1-B1E0-48B7-8725-73A8CD211E3D}" srcOrd="0" destOrd="0" presId="urn:microsoft.com/office/officeart/2018/2/layout/IconCircleList"/>
    <dgm:cxn modelId="{E19F8DC4-8BD5-4DA5-94AA-048A7BE7123A}" srcId="{3622AD98-9D3B-4A06-A817-BF5D5D27EBB0}" destId="{9ABF5BAB-A547-4F7D-B63E-0BF6271FF7F2}" srcOrd="0" destOrd="0" parTransId="{5D359B65-737C-4494-9FD6-FDB80F91D10D}" sibTransId="{3548374F-B767-469A-B33C-55CE0522AC68}"/>
    <dgm:cxn modelId="{C95EC5CC-556C-4D20-AFA2-7F4E4434D4B2}" type="presOf" srcId="{14F2C8DB-E16B-4398-B431-3E85F4D528C6}" destId="{7B51611A-02E0-4A41-A9F1-15BEB3397BCB}" srcOrd="0" destOrd="0" presId="urn:microsoft.com/office/officeart/2018/2/layout/IconCircleList"/>
    <dgm:cxn modelId="{A9AA33D8-6AE1-4C9F-976D-798DDF063918}" type="presOf" srcId="{3622AD98-9D3B-4A06-A817-BF5D5D27EBB0}" destId="{62F3A7A2-9C5D-44BF-8626-1E75E0E9912F}" srcOrd="0" destOrd="0" presId="urn:microsoft.com/office/officeart/2018/2/layout/IconCircleList"/>
    <dgm:cxn modelId="{33DBA6E2-5FCC-4BCF-BEED-22A042D23E9F}" srcId="{3622AD98-9D3B-4A06-A817-BF5D5D27EBB0}" destId="{18BC2623-52FE-44CA-BC1C-CA8A7E9B9316}" srcOrd="1" destOrd="0" parTransId="{DE0BDE14-AFDF-40B0-B09E-6E664C81FAC4}" sibTransId="{2D585A34-7F74-44A9-B3DC-650B9C641C80}"/>
    <dgm:cxn modelId="{A36C87F0-BD8D-4AB5-A51A-473DC67FED03}" type="presOf" srcId="{3F67B9EB-0E41-41EC-9138-83073E4B7DC0}" destId="{CD42754D-E350-4731-83E6-232DF5A32A81}" srcOrd="0" destOrd="0" presId="urn:microsoft.com/office/officeart/2018/2/layout/IconCircleList"/>
    <dgm:cxn modelId="{D15452F3-91C5-4E9C-9D05-FCC2BEA80B41}" srcId="{3622AD98-9D3B-4A06-A817-BF5D5D27EBB0}" destId="{0938C0E6-7561-45B3-B5EF-E9DF13B4B16F}" srcOrd="4" destOrd="0" parTransId="{BA356E5B-24FC-4798-AF68-5D0EFFB9881A}" sibTransId="{528BA829-4AE6-4A6E-ACB2-534EAA7F7AC9}"/>
    <dgm:cxn modelId="{A169B549-4999-446F-B0AE-E7240F4FE6B3}" type="presParOf" srcId="{62F3A7A2-9C5D-44BF-8626-1E75E0E9912F}" destId="{ABAB3FF1-23CB-4E6B-BDF9-A021BE5BA4D8}" srcOrd="0" destOrd="0" presId="urn:microsoft.com/office/officeart/2018/2/layout/IconCircleList"/>
    <dgm:cxn modelId="{907962D6-BFC6-4EFF-93A5-4F5B208D6477}" type="presParOf" srcId="{ABAB3FF1-23CB-4E6B-BDF9-A021BE5BA4D8}" destId="{90E22EB1-7197-4F22-9B43-9DBE16438333}" srcOrd="0" destOrd="0" presId="urn:microsoft.com/office/officeart/2018/2/layout/IconCircleList"/>
    <dgm:cxn modelId="{44B36BFA-10F0-4B61-B56D-534B7B8EFAC8}" type="presParOf" srcId="{90E22EB1-7197-4F22-9B43-9DBE16438333}" destId="{A747C2DB-4301-4C0E-8100-B1417B1A46D7}" srcOrd="0" destOrd="0" presId="urn:microsoft.com/office/officeart/2018/2/layout/IconCircleList"/>
    <dgm:cxn modelId="{729CC23A-A6B0-4EDB-90BD-F126BE3254FA}" type="presParOf" srcId="{90E22EB1-7197-4F22-9B43-9DBE16438333}" destId="{E6E060A1-B403-4011-9C43-766E29B03C4F}" srcOrd="1" destOrd="0" presId="urn:microsoft.com/office/officeart/2018/2/layout/IconCircleList"/>
    <dgm:cxn modelId="{EC9FF4E1-1F8C-4565-994B-3245984F68D8}" type="presParOf" srcId="{90E22EB1-7197-4F22-9B43-9DBE16438333}" destId="{88C51328-1E7C-48C7-BEA6-6E6E6E7D9C25}" srcOrd="2" destOrd="0" presId="urn:microsoft.com/office/officeart/2018/2/layout/IconCircleList"/>
    <dgm:cxn modelId="{BD7DEF65-1649-423B-9D22-A52A56DBB4E4}" type="presParOf" srcId="{90E22EB1-7197-4F22-9B43-9DBE16438333}" destId="{DE612F43-CAED-435D-9552-93A1120F5C21}" srcOrd="3" destOrd="0" presId="urn:microsoft.com/office/officeart/2018/2/layout/IconCircleList"/>
    <dgm:cxn modelId="{3F839FC1-E40A-4FE5-80E3-27559871BAE1}" type="presParOf" srcId="{ABAB3FF1-23CB-4E6B-BDF9-A021BE5BA4D8}" destId="{0FCA69FB-3177-4FF2-9261-3FF38316255D}" srcOrd="1" destOrd="0" presId="urn:microsoft.com/office/officeart/2018/2/layout/IconCircleList"/>
    <dgm:cxn modelId="{93D494AC-957E-4A82-BDF4-2FC86331808F}" type="presParOf" srcId="{ABAB3FF1-23CB-4E6B-BDF9-A021BE5BA4D8}" destId="{5BD4BC23-9691-436F-92CE-31ECD07688FA}" srcOrd="2" destOrd="0" presId="urn:microsoft.com/office/officeart/2018/2/layout/IconCircleList"/>
    <dgm:cxn modelId="{64B71268-2CAB-4B97-8D1D-C3BF189EE919}" type="presParOf" srcId="{5BD4BC23-9691-436F-92CE-31ECD07688FA}" destId="{773C43CD-501B-4F05-922F-AED24D29E03B}" srcOrd="0" destOrd="0" presId="urn:microsoft.com/office/officeart/2018/2/layout/IconCircleList"/>
    <dgm:cxn modelId="{0C73F283-61C5-4878-B406-F4C4C2AF83AC}" type="presParOf" srcId="{5BD4BC23-9691-436F-92CE-31ECD07688FA}" destId="{0F0A88BE-BB4E-4B63-962A-6E09BFDC1D11}" srcOrd="1" destOrd="0" presId="urn:microsoft.com/office/officeart/2018/2/layout/IconCircleList"/>
    <dgm:cxn modelId="{2E00775C-55A7-4EE6-B6B7-5D953E1B094E}" type="presParOf" srcId="{5BD4BC23-9691-436F-92CE-31ECD07688FA}" destId="{94CD81C1-6252-4764-98E0-CA37C80E8514}" srcOrd="2" destOrd="0" presId="urn:microsoft.com/office/officeart/2018/2/layout/IconCircleList"/>
    <dgm:cxn modelId="{2D26EE5F-7F4B-4C98-BA7F-62B83C36296D}" type="presParOf" srcId="{5BD4BC23-9691-436F-92CE-31ECD07688FA}" destId="{645AD492-CA4C-489A-A47F-0A389985B670}" srcOrd="3" destOrd="0" presId="urn:microsoft.com/office/officeart/2018/2/layout/IconCircleList"/>
    <dgm:cxn modelId="{6E56B861-2CC7-406D-92A5-1C243A28D472}" type="presParOf" srcId="{ABAB3FF1-23CB-4E6B-BDF9-A021BE5BA4D8}" destId="{8431C782-6DAC-4136-B4DF-97113D6AF6A5}" srcOrd="3" destOrd="0" presId="urn:microsoft.com/office/officeart/2018/2/layout/IconCircleList"/>
    <dgm:cxn modelId="{C875B195-1D40-46E2-8A88-3C160EFFC7FE}" type="presParOf" srcId="{ABAB3FF1-23CB-4E6B-BDF9-A021BE5BA4D8}" destId="{9F9DB246-499D-45B8-B9A3-FAA3D03BF7EE}" srcOrd="4" destOrd="0" presId="urn:microsoft.com/office/officeart/2018/2/layout/IconCircleList"/>
    <dgm:cxn modelId="{AEF35A88-54B1-4875-A152-ACAEDBB5C46B}" type="presParOf" srcId="{9F9DB246-499D-45B8-B9A3-FAA3D03BF7EE}" destId="{57B40341-9FC0-43BB-989C-B69744D152B1}" srcOrd="0" destOrd="0" presId="urn:microsoft.com/office/officeart/2018/2/layout/IconCircleList"/>
    <dgm:cxn modelId="{9D658081-B08E-4590-BF5E-3E5E52DA159D}" type="presParOf" srcId="{9F9DB246-499D-45B8-B9A3-FAA3D03BF7EE}" destId="{AF25C7D6-EEF7-48E3-99E8-3A9503FBBA15}" srcOrd="1" destOrd="0" presId="urn:microsoft.com/office/officeart/2018/2/layout/IconCircleList"/>
    <dgm:cxn modelId="{113E150E-3083-416C-A5F4-6CC292960A42}" type="presParOf" srcId="{9F9DB246-499D-45B8-B9A3-FAA3D03BF7EE}" destId="{67F56104-6E13-4561-B2D2-3CFBBEBDB186}" srcOrd="2" destOrd="0" presId="urn:microsoft.com/office/officeart/2018/2/layout/IconCircleList"/>
    <dgm:cxn modelId="{5CE1F1ED-934D-45FD-8477-38A41A189C70}" type="presParOf" srcId="{9F9DB246-499D-45B8-B9A3-FAA3D03BF7EE}" destId="{0361C2E3-D121-471B-920D-8A02B7EC040D}" srcOrd="3" destOrd="0" presId="urn:microsoft.com/office/officeart/2018/2/layout/IconCircleList"/>
    <dgm:cxn modelId="{38B2C46F-A356-479F-99BD-EBC41ABDB38D}" type="presParOf" srcId="{ABAB3FF1-23CB-4E6B-BDF9-A021BE5BA4D8}" destId="{CD42754D-E350-4731-83E6-232DF5A32A81}" srcOrd="5" destOrd="0" presId="urn:microsoft.com/office/officeart/2018/2/layout/IconCircleList"/>
    <dgm:cxn modelId="{7612A226-9F4E-424C-A22E-23F231EEB46B}" type="presParOf" srcId="{ABAB3FF1-23CB-4E6B-BDF9-A021BE5BA4D8}" destId="{27683BAC-8224-4543-B9E8-161C0F9704C7}" srcOrd="6" destOrd="0" presId="urn:microsoft.com/office/officeart/2018/2/layout/IconCircleList"/>
    <dgm:cxn modelId="{D5E343CA-FE28-407E-890A-D604FEFE0AA6}" type="presParOf" srcId="{27683BAC-8224-4543-B9E8-161C0F9704C7}" destId="{968CEE0A-8770-4C82-A442-B98DE5479532}" srcOrd="0" destOrd="0" presId="urn:microsoft.com/office/officeart/2018/2/layout/IconCircleList"/>
    <dgm:cxn modelId="{57652602-1333-4896-B80E-A22B33617607}" type="presParOf" srcId="{27683BAC-8224-4543-B9E8-161C0F9704C7}" destId="{751A0E15-C9E0-4765-81BD-AD3E68649006}" srcOrd="1" destOrd="0" presId="urn:microsoft.com/office/officeart/2018/2/layout/IconCircleList"/>
    <dgm:cxn modelId="{26784BD4-C045-4A8E-870E-09A28344D5B9}" type="presParOf" srcId="{27683BAC-8224-4543-B9E8-161C0F9704C7}" destId="{6B761473-757E-42C5-A0B1-6453F5A2689A}" srcOrd="2" destOrd="0" presId="urn:microsoft.com/office/officeart/2018/2/layout/IconCircleList"/>
    <dgm:cxn modelId="{2EA0DFD3-B080-43B4-958D-54EB45F0A2E7}" type="presParOf" srcId="{27683BAC-8224-4543-B9E8-161C0F9704C7}" destId="{7B51611A-02E0-4A41-A9F1-15BEB3397BCB}" srcOrd="3" destOrd="0" presId="urn:microsoft.com/office/officeart/2018/2/layout/IconCircleList"/>
    <dgm:cxn modelId="{5C3CA40D-EFCB-4351-ADD3-54BF7ECA592B}" type="presParOf" srcId="{ABAB3FF1-23CB-4E6B-BDF9-A021BE5BA4D8}" destId="{12FED3A1-B1E0-48B7-8725-73A8CD211E3D}" srcOrd="7" destOrd="0" presId="urn:microsoft.com/office/officeart/2018/2/layout/IconCircleList"/>
    <dgm:cxn modelId="{AC54C587-FA42-4067-8EA5-704398A416B6}" type="presParOf" srcId="{ABAB3FF1-23CB-4E6B-BDF9-A021BE5BA4D8}" destId="{CFFFE8AF-1A19-4957-BDFB-B8F363857BDF}" srcOrd="8" destOrd="0" presId="urn:microsoft.com/office/officeart/2018/2/layout/IconCircleList"/>
    <dgm:cxn modelId="{2F23BD7B-80DD-43DD-95B2-B6AF0CFCC0E2}" type="presParOf" srcId="{CFFFE8AF-1A19-4957-BDFB-B8F363857BDF}" destId="{24D2D291-EFC8-4F99-8564-1FA33B9AC353}" srcOrd="0" destOrd="0" presId="urn:microsoft.com/office/officeart/2018/2/layout/IconCircleList"/>
    <dgm:cxn modelId="{9B1B3383-EA79-47CE-B272-762397D6310C}" type="presParOf" srcId="{CFFFE8AF-1A19-4957-BDFB-B8F363857BDF}" destId="{9CF10A84-05F6-433F-934B-EA779AEBC444}" srcOrd="1" destOrd="0" presId="urn:microsoft.com/office/officeart/2018/2/layout/IconCircleList"/>
    <dgm:cxn modelId="{D4E9EF37-3840-4529-84DE-C47B52E3E602}" type="presParOf" srcId="{CFFFE8AF-1A19-4957-BDFB-B8F363857BDF}" destId="{75DF5754-D9AE-4D5C-A949-1694A2CC3EF1}" srcOrd="2" destOrd="0" presId="urn:microsoft.com/office/officeart/2018/2/layout/IconCircleList"/>
    <dgm:cxn modelId="{428273AE-B501-4306-BE46-8739CE76888A}" type="presParOf" srcId="{CFFFE8AF-1A19-4957-BDFB-B8F363857BDF}" destId="{B6636216-AA9E-4FC1-BB96-EADA11B83F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7C2DB-4301-4C0E-8100-B1417B1A46D7}">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060A1-B403-4011-9C43-766E29B03C4F}">
      <dsp:nvSpPr>
        <dsp:cNvPr id="0" name=""/>
        <dsp:cNvSpPr/>
      </dsp:nvSpPr>
      <dsp:spPr>
        <a:xfrm>
          <a:off x="271034"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12F43-CAED-435D-9552-93A1120F5C21}">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Change hearts and save individuals?</a:t>
          </a:r>
        </a:p>
      </dsp:txBody>
      <dsp:txXfrm>
        <a:off x="1172126" y="908559"/>
        <a:ext cx="2114937" cy="897246"/>
      </dsp:txXfrm>
    </dsp:sp>
    <dsp:sp modelId="{773C43CD-501B-4F05-922F-AED24D29E03B}">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A88BE-BB4E-4B63-962A-6E09BFDC1D11}">
      <dsp:nvSpPr>
        <dsp:cNvPr id="0" name=""/>
        <dsp:cNvSpPr/>
      </dsp:nvSpPr>
      <dsp:spPr>
        <a:xfrm>
          <a:off x="3843996"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AD492-CA4C-489A-A47F-0A389985B670}">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Change society even to provoke conflict and division?</a:t>
          </a:r>
        </a:p>
      </dsp:txBody>
      <dsp:txXfrm>
        <a:off x="4745088" y="908559"/>
        <a:ext cx="2114937" cy="897246"/>
      </dsp:txXfrm>
    </dsp:sp>
    <dsp:sp modelId="{57B40341-9FC0-43BB-989C-B69744D152B1}">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25C7D6-EEF7-48E3-99E8-3A9503FBBA15}">
      <dsp:nvSpPr>
        <dsp:cNvPr id="0" name=""/>
        <dsp:cNvSpPr/>
      </dsp:nvSpPr>
      <dsp:spPr>
        <a:xfrm>
          <a:off x="7416958"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1C2E3-D121-471B-920D-8A02B7EC040D}">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Just stop being reactionary and let it go and “Let God”?</a:t>
          </a:r>
        </a:p>
      </dsp:txBody>
      <dsp:txXfrm>
        <a:off x="8318049" y="908559"/>
        <a:ext cx="2114937" cy="897246"/>
      </dsp:txXfrm>
    </dsp:sp>
    <dsp:sp modelId="{968CEE0A-8770-4C82-A442-B98DE5479532}">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1A0E15-C9E0-4765-81BD-AD3E68649006}">
      <dsp:nvSpPr>
        <dsp:cNvPr id="0" name=""/>
        <dsp:cNvSpPr/>
      </dsp:nvSpPr>
      <dsp:spPr>
        <a:xfrm>
          <a:off x="271034" y="2733954"/>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1611A-02E0-4A41-A9F1-15BEB3397BCB}">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All of the above?</a:t>
          </a:r>
        </a:p>
      </dsp:txBody>
      <dsp:txXfrm>
        <a:off x="1172126" y="2545532"/>
        <a:ext cx="2114937" cy="897246"/>
      </dsp:txXfrm>
    </dsp:sp>
    <dsp:sp modelId="{24D2D291-EFC8-4F99-8564-1FA33B9AC353}">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10A84-05F6-433F-934B-EA779AEBC444}">
      <dsp:nvSpPr>
        <dsp:cNvPr id="0" name=""/>
        <dsp:cNvSpPr/>
      </dsp:nvSpPr>
      <dsp:spPr>
        <a:xfrm>
          <a:off x="3843996" y="2733954"/>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36216-AA9E-4FC1-BB96-EADA11B83FB9}">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Other choices?</a:t>
          </a:r>
        </a:p>
      </dsp:txBody>
      <dsp:txXfrm>
        <a:off x="4745088"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87C98-D818-439F-8D6B-5E09EE90CC3E}" type="datetimeFigureOut">
              <a:rPr lang="en-US" smtClean="0"/>
              <a:t>3/15/26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FB628-60BA-4DFC-AC20-114BEEB5D600}" type="slidenum">
              <a:rPr lang="en-US" smtClean="0"/>
              <a:t>‹#›</a:t>
            </a:fld>
            <a:endParaRPr lang="en-US"/>
          </a:p>
        </p:txBody>
      </p:sp>
    </p:spTree>
    <p:extLst>
      <p:ext uri="{BB962C8B-B14F-4D97-AF65-F5344CB8AC3E}">
        <p14:creationId xmlns:p14="http://schemas.microsoft.com/office/powerpoint/2010/main" val="199381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Epistle_of_Ignatius_to_the_Ephesians" TargetMode="External"/><Relationship Id="rId13" Type="http://schemas.openxmlformats.org/officeDocument/2006/relationships/hyperlink" Target="https://en.wikipedia.org/wiki/Martyred" TargetMode="External"/><Relationship Id="rId3" Type="http://schemas.openxmlformats.org/officeDocument/2006/relationships/hyperlink" Target="https://en.wikipedia.org/wiki/Onesimus#cite_note-11" TargetMode="External"/><Relationship Id="rId7" Type="http://schemas.openxmlformats.org/officeDocument/2006/relationships/hyperlink" Target="https://en.wikipedia.org/wiki/Onesimus#cite_note-12" TargetMode="External"/><Relationship Id="rId12" Type="http://schemas.openxmlformats.org/officeDocument/2006/relationships/hyperlink" Target="https://en.wikipedia.org/wiki/Sacred_tradition" TargetMode="External"/><Relationship Id="rId17" Type="http://schemas.openxmlformats.org/officeDocument/2006/relationships/hyperlink" Target="https://en.wikipedia.org/wiki/Trajan" TargetMode="External"/><Relationship Id="rId2" Type="http://schemas.openxmlformats.org/officeDocument/2006/relationships/slide" Target="../slides/slide28.xml"/><Relationship Id="rId16" Type="http://schemas.openxmlformats.org/officeDocument/2006/relationships/hyperlink" Target="https://en.wikipedia.org/wiki/Roman_Emperor" TargetMode="External"/><Relationship Id="rId1" Type="http://schemas.openxmlformats.org/officeDocument/2006/relationships/notesMaster" Target="../notesMasters/notesMaster1.xml"/><Relationship Id="rId6" Type="http://schemas.openxmlformats.org/officeDocument/2006/relationships/hyperlink" Target="https://en.wikipedia.org/wiki/Onesimus#cite_note-Ignatius-3" TargetMode="External"/><Relationship Id="rId11" Type="http://schemas.openxmlformats.org/officeDocument/2006/relationships/hyperlink" Target="https://en.wikipedia.org/wiki/Onesimus#cite_note-Saint-2" TargetMode="External"/><Relationship Id="rId5" Type="http://schemas.openxmlformats.org/officeDocument/2006/relationships/hyperlink" Target="https://en.wikipedia.org/wiki/Ephesus" TargetMode="External"/><Relationship Id="rId15" Type="http://schemas.openxmlformats.org/officeDocument/2006/relationships/hyperlink" Target="https://en.wikipedia.org/wiki/Onesimus#cite_note-oca-13" TargetMode="External"/><Relationship Id="rId10" Type="http://schemas.openxmlformats.org/officeDocument/2006/relationships/hyperlink" Target="https://en.wikipedia.org/wiki/Saint_Timothy" TargetMode="External"/><Relationship Id="rId4" Type="http://schemas.openxmlformats.org/officeDocument/2006/relationships/hyperlink" Target="https://en.wikipedia.org/wiki/Ignatius_of_Antioch" TargetMode="External"/><Relationship Id="rId9" Type="http://schemas.openxmlformats.org/officeDocument/2006/relationships/hyperlink" Target="https://en.wikipedia.org/wiki/Menologion_of_Basil_II" TargetMode="External"/><Relationship Id="rId14" Type="http://schemas.openxmlformats.org/officeDocument/2006/relationships/hyperlink" Target="https://en.wikipedia.org/wiki/Ston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FB628-60BA-4DFC-AC20-114BEEB5D600}" type="slidenum">
              <a:rPr lang="en-US" smtClean="0"/>
              <a:t>1</a:t>
            </a:fld>
            <a:endParaRPr lang="en-US"/>
          </a:p>
        </p:txBody>
      </p:sp>
    </p:spTree>
    <p:extLst>
      <p:ext uri="{BB962C8B-B14F-4D97-AF65-F5344CB8AC3E}">
        <p14:creationId xmlns:p14="http://schemas.microsoft.com/office/powerpoint/2010/main" val="80765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may</a:t>
            </a:r>
            <a:r>
              <a:rPr lang="en-US" sz="1200" b="0" i="0" u="none" strike="noStrike" kern="1200" baseline="30000" dirty="0">
                <a:solidFill>
                  <a:schemeClr val="tx1"/>
                </a:solidFill>
                <a:effectLst/>
                <a:latin typeface="+mn-lt"/>
                <a:ea typeface="+mn-ea"/>
                <a:cs typeface="+mn-cs"/>
                <a:hlinkClick r:id="rId3"/>
              </a:rPr>
              <a:t>[11]</a:t>
            </a:r>
            <a:r>
              <a:rPr lang="en-US" sz="1200" b="0" i="0" kern="1200" dirty="0">
                <a:solidFill>
                  <a:schemeClr val="tx1"/>
                </a:solidFill>
                <a:effectLst/>
                <a:latin typeface="+mn-lt"/>
                <a:ea typeface="+mn-ea"/>
                <a:cs typeface="+mn-cs"/>
              </a:rPr>
              <a:t> also be the same Onesimus named by </a:t>
            </a:r>
            <a:r>
              <a:rPr lang="en-US" sz="1200" b="0" i="0" u="none" strike="noStrike" kern="1200" dirty="0">
                <a:solidFill>
                  <a:schemeClr val="tx1"/>
                </a:solidFill>
                <a:effectLst/>
                <a:latin typeface="+mn-lt"/>
                <a:ea typeface="+mn-ea"/>
                <a:cs typeface="+mn-cs"/>
                <a:hlinkClick r:id="rId4" tooltip="Ignatius of Antioch"/>
              </a:rPr>
              <a:t>Ignatius of Antioch</a:t>
            </a:r>
            <a:r>
              <a:rPr lang="en-US" sz="1200" b="0" i="0" kern="1200" dirty="0">
                <a:solidFill>
                  <a:schemeClr val="tx1"/>
                </a:solidFill>
                <a:effectLst/>
                <a:latin typeface="+mn-lt"/>
                <a:ea typeface="+mn-ea"/>
                <a:cs typeface="+mn-cs"/>
              </a:rPr>
              <a:t> (died c. 107) as bishop in </a:t>
            </a:r>
            <a:r>
              <a:rPr lang="en-US" sz="1200" b="0" i="0" u="none" strike="noStrike" kern="1200" dirty="0">
                <a:solidFill>
                  <a:schemeClr val="tx1"/>
                </a:solidFill>
                <a:effectLst/>
                <a:latin typeface="+mn-lt"/>
                <a:ea typeface="+mn-ea"/>
                <a:cs typeface="+mn-cs"/>
                <a:hlinkClick r:id="rId5" tooltip="Ephesus"/>
              </a:rPr>
              <a:t>Ephesus</a:t>
            </a:r>
            <a:r>
              <a:rPr lang="en-US" sz="1200" b="0" i="0" u="none" strike="noStrike" kern="1200" baseline="30000" dirty="0">
                <a:solidFill>
                  <a:schemeClr val="tx1"/>
                </a:solidFill>
                <a:effectLst/>
                <a:latin typeface="+mn-lt"/>
                <a:ea typeface="+mn-ea"/>
                <a:cs typeface="+mn-cs"/>
                <a:hlinkClick r:id="rId6"/>
              </a:rPr>
              <a:t>[3]</a:t>
            </a:r>
            <a:r>
              <a:rPr lang="en-US" sz="1200" b="0" i="0" u="none" strike="noStrike" kern="1200" baseline="30000" dirty="0">
                <a:solidFill>
                  <a:schemeClr val="tx1"/>
                </a:solidFill>
                <a:effectLst/>
                <a:latin typeface="+mn-lt"/>
                <a:ea typeface="+mn-ea"/>
                <a:cs typeface="+mn-cs"/>
                <a:hlinkClick r:id="rId7"/>
              </a:rPr>
              <a:t>[12]</a:t>
            </a:r>
            <a:r>
              <a:rPr lang="en-US" sz="1200" b="0" i="0" kern="1200" dirty="0">
                <a:solidFill>
                  <a:schemeClr val="tx1"/>
                </a:solidFill>
                <a:effectLst/>
                <a:latin typeface="+mn-lt"/>
                <a:ea typeface="+mn-ea"/>
                <a:cs typeface="+mn-cs"/>
              </a:rPr>
              <a:t> In his </a:t>
            </a:r>
            <a:r>
              <a:rPr lang="en-US" sz="1200" b="0" i="0" u="none" strike="noStrike" kern="1200" dirty="0">
                <a:solidFill>
                  <a:schemeClr val="tx1"/>
                </a:solidFill>
                <a:effectLst/>
                <a:latin typeface="+mn-lt"/>
                <a:ea typeface="+mn-ea"/>
                <a:cs typeface="+mn-cs"/>
                <a:hlinkClick r:id="rId8" tooltip="Epistle of Ignatius to the Ephesians"/>
              </a:rPr>
              <a:t>Epistle written to the Ephesians</a:t>
            </a:r>
            <a:r>
              <a:rPr lang="en-US" sz="1200" b="0" i="0" kern="1200" dirty="0">
                <a:solidFill>
                  <a:schemeClr val="tx1"/>
                </a:solidFill>
                <a:effectLst/>
                <a:latin typeface="+mn-lt"/>
                <a:ea typeface="+mn-ea"/>
                <a:cs typeface="+mn-cs"/>
              </a:rPr>
              <a:t> while on his way to be executed in Rome, Ignatius wrote:</a:t>
            </a:r>
          </a:p>
          <a:p>
            <a:r>
              <a:rPr lang="en-US" sz="1200" b="0" i="0" kern="1200" dirty="0">
                <a:solidFill>
                  <a:schemeClr val="tx1"/>
                </a:solidFill>
                <a:effectLst/>
                <a:latin typeface="+mn-lt"/>
                <a:ea typeface="+mn-ea"/>
                <a:cs typeface="+mn-cs"/>
              </a:rPr>
              <a:t>I received, therefore, your whole multitude in the name of God, through Onesimus, whose love surpasses words, in the flesh as your bishop. I pray that you may love him with a love according to Jesus Christ and that you may all be like him. For blessed is He Who granted unto you, worthy as you are, to possess such a bishop.</a:t>
            </a:r>
          </a:p>
          <a:p>
            <a:r>
              <a:rPr lang="en-US" dirty="0"/>
              <a:t>Painting depicting death of Onesimus, from the </a:t>
            </a:r>
            <a:r>
              <a:rPr lang="en-US" sz="1200" u="none" strike="noStrike" kern="1200" dirty="0" err="1">
                <a:solidFill>
                  <a:schemeClr val="tx1"/>
                </a:solidFill>
                <a:effectLst/>
                <a:latin typeface="+mn-lt"/>
                <a:ea typeface="+mn-ea"/>
                <a:cs typeface="+mn-cs"/>
                <a:hlinkClick r:id="rId9" tooltip="Menologion of Basil II"/>
              </a:rPr>
              <a:t>Menologion</a:t>
            </a:r>
            <a:r>
              <a:rPr lang="en-US" sz="1200" u="none" strike="noStrike" kern="1200" dirty="0">
                <a:solidFill>
                  <a:schemeClr val="tx1"/>
                </a:solidFill>
                <a:effectLst/>
                <a:latin typeface="+mn-lt"/>
                <a:ea typeface="+mn-ea"/>
                <a:cs typeface="+mn-cs"/>
                <a:hlinkClick r:id="rId9" tooltip="Menologion of Basil II"/>
              </a:rPr>
              <a:t> of Basil II</a:t>
            </a:r>
            <a:r>
              <a:rPr lang="en-US" dirty="0"/>
              <a:t> (c.</a:t>
            </a:r>
            <a:r>
              <a:rPr lang="en-US" dirty="0">
                <a:effectLst/>
              </a:rPr>
              <a:t> 1000</a:t>
            </a:r>
            <a:r>
              <a:rPr lang="en-US" dirty="0"/>
              <a:t> AD)</a:t>
            </a:r>
          </a:p>
          <a:p>
            <a:r>
              <a:rPr lang="en-US" sz="1200" b="0" i="0" kern="1200" dirty="0">
                <a:solidFill>
                  <a:schemeClr val="tx1"/>
                </a:solidFill>
                <a:effectLst/>
                <a:latin typeface="+mn-lt"/>
                <a:ea typeface="+mn-ea"/>
                <a:cs typeface="+mn-cs"/>
              </a:rPr>
              <a:t>Onesimus must have accepted episcopal see of Ephesus following </a:t>
            </a:r>
            <a:r>
              <a:rPr lang="en-US" sz="1200" b="0" i="0" u="none" strike="noStrike" kern="1200" dirty="0">
                <a:solidFill>
                  <a:schemeClr val="tx1"/>
                </a:solidFill>
                <a:effectLst/>
                <a:latin typeface="+mn-lt"/>
                <a:ea typeface="+mn-ea"/>
                <a:cs typeface="+mn-cs"/>
                <a:hlinkClick r:id="rId10" tooltip="Saint Timothy"/>
              </a:rPr>
              <a:t>Saint Timothy</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1"/>
              </a:rPr>
              <a:t>[2]</a:t>
            </a:r>
            <a:r>
              <a:rPr lang="en-US" sz="1200" b="0" i="0" kern="1200" dirty="0">
                <a:solidFill>
                  <a:schemeClr val="tx1"/>
                </a:solidFill>
                <a:effectLst/>
                <a:latin typeface="+mn-lt"/>
                <a:ea typeface="+mn-ea"/>
                <a:cs typeface="+mn-cs"/>
              </a:rPr>
              <a:t> If so, Onesimus went from slave to brother to bishop. According to </a:t>
            </a:r>
            <a:r>
              <a:rPr lang="en-US" sz="1200" b="0" i="0" u="none" strike="noStrike" kern="1200" dirty="0">
                <a:solidFill>
                  <a:schemeClr val="tx1"/>
                </a:solidFill>
                <a:effectLst/>
                <a:latin typeface="+mn-lt"/>
                <a:ea typeface="+mn-ea"/>
                <a:cs typeface="+mn-cs"/>
                <a:hlinkClick r:id="rId12" tooltip="Sacred tradition"/>
              </a:rPr>
              <a:t>Tradition</a:t>
            </a:r>
            <a:r>
              <a:rPr lang="en-US" sz="1200" b="0" i="0" kern="1200" dirty="0">
                <a:solidFill>
                  <a:schemeClr val="tx1"/>
                </a:solidFill>
                <a:effectLst/>
                <a:latin typeface="+mn-lt"/>
                <a:ea typeface="+mn-ea"/>
                <a:cs typeface="+mn-cs"/>
              </a:rPr>
              <a:t>, Onesimus was imprisoned and may have been </a:t>
            </a:r>
            <a:r>
              <a:rPr lang="en-US" sz="1200" b="0" i="0" u="none" strike="noStrike" kern="1200" dirty="0">
                <a:solidFill>
                  <a:schemeClr val="tx1"/>
                </a:solidFill>
                <a:effectLst/>
                <a:latin typeface="+mn-lt"/>
                <a:ea typeface="+mn-ea"/>
                <a:cs typeface="+mn-cs"/>
                <a:hlinkClick r:id="rId13" tooltip="Martyred"/>
              </a:rPr>
              <a:t>martyred</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4" tooltip="Stoning"/>
              </a:rPr>
              <a:t>stoning</a:t>
            </a:r>
            <a:r>
              <a:rPr lang="en-US" sz="1200" b="0" i="0" kern="1200" dirty="0">
                <a:solidFill>
                  <a:schemeClr val="tx1"/>
                </a:solidFill>
                <a:effectLst/>
                <a:latin typeface="+mn-lt"/>
                <a:ea typeface="+mn-ea"/>
                <a:cs typeface="+mn-cs"/>
              </a:rPr>
              <a:t> (some sources claim he was beheaded).</a:t>
            </a:r>
            <a:r>
              <a:rPr lang="en-US" sz="1200" b="0" i="0" u="none" strike="noStrike" kern="1200" baseline="30000" dirty="0">
                <a:solidFill>
                  <a:schemeClr val="tx1"/>
                </a:solidFill>
                <a:effectLst/>
                <a:latin typeface="+mn-lt"/>
                <a:ea typeface="+mn-ea"/>
                <a:cs typeface="+mn-cs"/>
                <a:hlinkClick r:id="rId15"/>
              </a:rPr>
              <a:t>[13]</a:t>
            </a:r>
            <a:r>
              <a:rPr lang="en-US" sz="1200" b="0" i="0" kern="1200" dirty="0">
                <a:solidFill>
                  <a:schemeClr val="tx1"/>
                </a:solidFill>
                <a:effectLst/>
                <a:latin typeface="+mn-lt"/>
                <a:ea typeface="+mn-ea"/>
                <a:cs typeface="+mn-cs"/>
              </a:rPr>
              <a:t> Given that Ignatius of Antioch died under </a:t>
            </a:r>
            <a:r>
              <a:rPr lang="en-US" sz="1200" b="0" i="0" u="none" strike="noStrike" kern="1200" dirty="0">
                <a:solidFill>
                  <a:schemeClr val="tx1"/>
                </a:solidFill>
                <a:effectLst/>
                <a:latin typeface="+mn-lt"/>
                <a:ea typeface="+mn-ea"/>
                <a:cs typeface="+mn-cs"/>
                <a:hlinkClick r:id="rId16" tooltip="Roman Emperor"/>
              </a:rPr>
              <a:t>Emperor</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7" tooltip="Trajan"/>
              </a:rPr>
              <a:t>Trajan</a:t>
            </a:r>
            <a:r>
              <a:rPr lang="en-US" sz="1200" b="0" i="0" kern="1200" dirty="0">
                <a:solidFill>
                  <a:schemeClr val="tx1"/>
                </a:solidFill>
                <a:effectLst/>
                <a:latin typeface="+mn-lt"/>
                <a:ea typeface="+mn-ea"/>
                <a:cs typeface="+mn-cs"/>
              </a:rPr>
              <a:t> (97-117), Onesimus's death more likely fell under that Emperor as well.</a:t>
            </a:r>
          </a:p>
          <a:p>
            <a:endParaRPr lang="en-US" dirty="0"/>
          </a:p>
        </p:txBody>
      </p:sp>
      <p:sp>
        <p:nvSpPr>
          <p:cNvPr id="4" name="Slide Number Placeholder 3"/>
          <p:cNvSpPr>
            <a:spLocks noGrp="1"/>
          </p:cNvSpPr>
          <p:nvPr>
            <p:ph type="sldNum" sz="quarter" idx="5"/>
          </p:nvPr>
        </p:nvSpPr>
        <p:spPr/>
        <p:txBody>
          <a:bodyPr/>
          <a:lstStyle/>
          <a:p>
            <a:fld id="{CA2FB628-60BA-4DFC-AC20-114BEEB5D600}" type="slidenum">
              <a:rPr lang="en-US" smtClean="0"/>
              <a:t>28</a:t>
            </a:fld>
            <a:endParaRPr lang="en-US"/>
          </a:p>
        </p:txBody>
      </p:sp>
    </p:spTree>
    <p:extLst>
      <p:ext uri="{BB962C8B-B14F-4D97-AF65-F5344CB8AC3E}">
        <p14:creationId xmlns:p14="http://schemas.microsoft.com/office/powerpoint/2010/main" val="288728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9406-17D8-EE8B-54AF-D468B58F53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27BED-40FD-7AFB-ACD0-66FAC15D7F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7AA4D-130D-B92C-C96D-58853A3C2808}"/>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33C8A789-9893-AA7C-ECAF-CA17AC113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76C0E-2023-DDB2-8289-78C1B4756B50}"/>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52728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567C-86AA-B709-49B2-A305DF809F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AF691-ACFA-EF5B-3204-29AC5BB891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13F19-3B2B-8B00-629A-F456635F9CD9}"/>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D9C02E9B-E7C8-93B1-9D07-42530D494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EE8EA-2A57-B08A-40BF-B8D78E9C21F5}"/>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11143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A536A-9C2A-F954-8890-769D862C25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00AC05-C95A-92FB-67ED-667F9F71EA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CA6CF-37A1-DD95-0AA2-F686B67958B9}"/>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1E65190D-CC0B-0334-0D2E-14A36079C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CF7DE-E034-C191-7574-20E2D9B2341F}"/>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234949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AC61-7B20-5DF5-9F01-27E8E6B6F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22BD2-8E9A-9ECA-1649-1188671C33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ED1F8-1480-9962-9E0E-125037C70100}"/>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085C42B7-8720-1BE2-E2E3-915F70574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74412-E648-7F3C-BF85-2E81976C6DCA}"/>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417192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A0BD-BCFB-CA76-424D-F0CB7EA44A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19EC0C-326A-3C9E-72F8-A8EC28A893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05AB7-B995-B3C6-2349-4B14E4F3C537}"/>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AD433071-400D-215D-C8A3-4ADFFB51D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E9B46-49DD-40D8-5771-DD12122223C4}"/>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234512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73086-981E-3794-473D-57AFEF1D2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C5BC1-E9A7-1D1D-E954-D08D83C05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B08F13-DA34-A7A4-A4DA-354C65212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1A93E5-DBBC-95E5-8B0F-8900DF2FB5CF}"/>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6" name="Footer Placeholder 5">
            <a:extLst>
              <a:ext uri="{FF2B5EF4-FFF2-40B4-BE49-F238E27FC236}">
                <a16:creationId xmlns:a16="http://schemas.microsoft.com/office/drawing/2014/main" id="{F0EA5B0F-9D90-D6E9-3302-7092B5E0D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23C7F-20E8-12C2-4F0A-1F3CEC8F37A4}"/>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107337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0B2A8-006C-AB9A-8AFE-05A79C80E5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C6F139-7A11-EB06-F5FB-2B014FBED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DD49E-6477-0A65-AFFE-9B12F572AE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9CBE5-1857-E38D-130C-48C59721E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01B69-60F2-8A4A-C53D-E14A736D2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13343-BB33-ADF3-7718-5CF9AFE8D6D4}"/>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8" name="Footer Placeholder 7">
            <a:extLst>
              <a:ext uri="{FF2B5EF4-FFF2-40B4-BE49-F238E27FC236}">
                <a16:creationId xmlns:a16="http://schemas.microsoft.com/office/drawing/2014/main" id="{E7BFC389-4BA2-74F5-8CB6-861CC8478C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338D7-C018-6D3C-CC07-429BA16D2E00}"/>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162709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CFFC-3693-4029-7186-A37AB9FE9D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6761A3-9CBD-4ADC-1A6C-3A0CA949D628}"/>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4" name="Footer Placeholder 3">
            <a:extLst>
              <a:ext uri="{FF2B5EF4-FFF2-40B4-BE49-F238E27FC236}">
                <a16:creationId xmlns:a16="http://schemas.microsoft.com/office/drawing/2014/main" id="{E47B73E8-417A-C8B9-6F37-58893468B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D38C0-6E60-87D9-81D9-F90862612D50}"/>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246239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F96CE-AB87-00ED-0188-D41D9F461D13}"/>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3" name="Footer Placeholder 2">
            <a:extLst>
              <a:ext uri="{FF2B5EF4-FFF2-40B4-BE49-F238E27FC236}">
                <a16:creationId xmlns:a16="http://schemas.microsoft.com/office/drawing/2014/main" id="{03E646A3-9355-B44B-B35D-06A6D9D86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AF005B-0F0B-5543-904B-988A3CF01FE0}"/>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121933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6D3-DAC6-8F64-2FD0-2318C4683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DC2FE8-52F8-5B3F-F3F7-1179E554D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54DD9C-AB91-780C-7CA9-10AC6790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178C9-C991-2D19-4D8F-89802A1382E2}"/>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6" name="Footer Placeholder 5">
            <a:extLst>
              <a:ext uri="{FF2B5EF4-FFF2-40B4-BE49-F238E27FC236}">
                <a16:creationId xmlns:a16="http://schemas.microsoft.com/office/drawing/2014/main" id="{B106D317-2CA6-CF0D-E743-2AFEFB9EF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02F59-FF94-C641-F01E-94DA833DB23C}"/>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125623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A472-C7A9-FF1D-F618-96A322D45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B7BC4E-59D5-C361-E804-6CB29B88F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60A236-20D2-7B1F-1200-7D7F48334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C60A6-17DD-95AA-AA55-978E6BC78638}"/>
              </a:ext>
            </a:extLst>
          </p:cNvPr>
          <p:cNvSpPr>
            <a:spLocks noGrp="1"/>
          </p:cNvSpPr>
          <p:nvPr>
            <p:ph type="dt" sz="half" idx="10"/>
          </p:nvPr>
        </p:nvSpPr>
        <p:spPr/>
        <p:txBody>
          <a:bodyPr/>
          <a:lstStyle/>
          <a:p>
            <a:fld id="{66A15EFE-A803-48C1-A567-A9E562DA1405}" type="datetimeFigureOut">
              <a:rPr lang="en-US" smtClean="0"/>
              <a:t>3/15/26</a:t>
            </a:fld>
            <a:endParaRPr lang="en-US"/>
          </a:p>
        </p:txBody>
      </p:sp>
      <p:sp>
        <p:nvSpPr>
          <p:cNvPr id="6" name="Footer Placeholder 5">
            <a:extLst>
              <a:ext uri="{FF2B5EF4-FFF2-40B4-BE49-F238E27FC236}">
                <a16:creationId xmlns:a16="http://schemas.microsoft.com/office/drawing/2014/main" id="{3C493C86-02C5-0ECE-EC30-C025BC543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AB55C-20A5-D746-3842-841F97E35697}"/>
              </a:ext>
            </a:extLst>
          </p:cNvPr>
          <p:cNvSpPr>
            <a:spLocks noGrp="1"/>
          </p:cNvSpPr>
          <p:nvPr>
            <p:ph type="sldNum" sz="quarter" idx="12"/>
          </p:nvPr>
        </p:nvSpPr>
        <p:spPr/>
        <p:txBody>
          <a:bodyPr/>
          <a:lstStyle/>
          <a:p>
            <a:fld id="{B610C1A2-BAEE-4520-A168-2030C6A31D90}" type="slidenum">
              <a:rPr lang="en-US" smtClean="0"/>
              <a:t>‹#›</a:t>
            </a:fld>
            <a:endParaRPr lang="en-US"/>
          </a:p>
        </p:txBody>
      </p:sp>
    </p:spTree>
    <p:extLst>
      <p:ext uri="{BB962C8B-B14F-4D97-AF65-F5344CB8AC3E}">
        <p14:creationId xmlns:p14="http://schemas.microsoft.com/office/powerpoint/2010/main" val="399827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C344B-41C6-5DC9-0176-D0891E1C2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2E8CAB-CACC-E0C7-E3A0-B5E798C17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0648E-65A5-1CE0-7DDB-99F0AA011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A15EFE-A803-48C1-A567-A9E562DA1405}" type="datetimeFigureOut">
              <a:rPr lang="en-US" smtClean="0"/>
              <a:t>3/15/26</a:t>
            </a:fld>
            <a:endParaRPr lang="en-US"/>
          </a:p>
        </p:txBody>
      </p:sp>
      <p:sp>
        <p:nvSpPr>
          <p:cNvPr id="5" name="Footer Placeholder 4">
            <a:extLst>
              <a:ext uri="{FF2B5EF4-FFF2-40B4-BE49-F238E27FC236}">
                <a16:creationId xmlns:a16="http://schemas.microsoft.com/office/drawing/2014/main" id="{9156E596-64FC-ED65-6B98-8F9CF62CD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BB3B45-066A-E80E-D667-ABF8C54808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10C1A2-BAEE-4520-A168-2030C6A31D90}" type="slidenum">
              <a:rPr lang="en-US" smtClean="0"/>
              <a:t>‹#›</a:t>
            </a:fld>
            <a:endParaRPr lang="en-US"/>
          </a:p>
        </p:txBody>
      </p:sp>
    </p:spTree>
    <p:extLst>
      <p:ext uri="{BB962C8B-B14F-4D97-AF65-F5344CB8AC3E}">
        <p14:creationId xmlns:p14="http://schemas.microsoft.com/office/powerpoint/2010/main" val="415205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biblegateway.com/passage/?search=Colossians%201%3A17-23&amp;version=NIV#fen-NIV-29487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biblegateway.com/passage/?search=colossians%203:18-4:1&amp;version=NIV#fen-NIV-29539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ww.biblegateway.com/passage/?search=Ephesians%201-6&amp;version=NIV#fen-NIV-29208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biblegateway.com/passage/?search=Ephesians%201-6&amp;version=NIV#fen-NIV-29212c" TargetMode="External"/><Relationship Id="rId2" Type="http://schemas.openxmlformats.org/officeDocument/2006/relationships/hyperlink" Target="https://www.biblegateway.com/passage/?search=Ephesians%201-6&amp;version=NIV#fen-NIV-29212b" TargetMode="External"/><Relationship Id="rId1" Type="http://schemas.openxmlformats.org/officeDocument/2006/relationships/slideLayout" Target="../slideLayouts/slideLayout2.xml"/><Relationship Id="rId4" Type="http://schemas.openxmlformats.org/officeDocument/2006/relationships/hyperlink" Target="https://www.biblegateway.com/passage/?search=Ephesians%201-6&amp;version=NIV#fen-NIV-29218e"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www.biblegateway.com/passage/?search=ephesians%202:1-10&amp;version=NIV#fen-NIV-29233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biblegateway.com/passage/?search=Ephesians%201-6&amp;version=NIV#fen-NIV-29299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5D4E-B8A3-BDB2-8ABE-49123AC23BD5}"/>
              </a:ext>
            </a:extLst>
          </p:cNvPr>
          <p:cNvSpPr>
            <a:spLocks noGrp="1"/>
          </p:cNvSpPr>
          <p:nvPr>
            <p:ph type="ctrTitle"/>
          </p:nvPr>
        </p:nvSpPr>
        <p:spPr/>
        <p:txBody>
          <a:bodyPr/>
          <a:lstStyle/>
          <a:p>
            <a:r>
              <a:rPr lang="en-US" dirty="0"/>
              <a:t>Colossians, Philemon, and Ephesians</a:t>
            </a:r>
          </a:p>
        </p:txBody>
      </p:sp>
      <p:sp>
        <p:nvSpPr>
          <p:cNvPr id="3" name="Subtitle 2">
            <a:extLst>
              <a:ext uri="{FF2B5EF4-FFF2-40B4-BE49-F238E27FC236}">
                <a16:creationId xmlns:a16="http://schemas.microsoft.com/office/drawing/2014/main" id="{C6724CE7-3A3C-1E27-BDDA-8EB7D699D3B0}"/>
              </a:ext>
            </a:extLst>
          </p:cNvPr>
          <p:cNvSpPr>
            <a:spLocks noGrp="1"/>
          </p:cNvSpPr>
          <p:nvPr>
            <p:ph type="subTitle" idx="1"/>
          </p:nvPr>
        </p:nvSpPr>
        <p:spPr/>
        <p:txBody>
          <a:bodyPr/>
          <a:lstStyle/>
          <a:p>
            <a:r>
              <a:rPr lang="en-US" dirty="0"/>
              <a:t>The New Testament in Its World, Chapter 20</a:t>
            </a:r>
          </a:p>
        </p:txBody>
      </p:sp>
    </p:spTree>
    <p:extLst>
      <p:ext uri="{BB962C8B-B14F-4D97-AF65-F5344CB8AC3E}">
        <p14:creationId xmlns:p14="http://schemas.microsoft.com/office/powerpoint/2010/main" val="148636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E806-A328-E0B3-C02F-B9F79E53A0F6}"/>
              </a:ext>
            </a:extLst>
          </p:cNvPr>
          <p:cNvSpPr>
            <a:spLocks noGrp="1"/>
          </p:cNvSpPr>
          <p:nvPr>
            <p:ph type="title"/>
          </p:nvPr>
        </p:nvSpPr>
        <p:spPr/>
        <p:txBody>
          <a:bodyPr/>
          <a:lstStyle/>
          <a:p>
            <a:r>
              <a:rPr lang="en-US" dirty="0"/>
              <a:t>Paul’s ministry contributed to unrest in Ephesus</a:t>
            </a:r>
          </a:p>
        </p:txBody>
      </p:sp>
      <p:sp>
        <p:nvSpPr>
          <p:cNvPr id="3" name="Content Placeholder 2">
            <a:extLst>
              <a:ext uri="{FF2B5EF4-FFF2-40B4-BE49-F238E27FC236}">
                <a16:creationId xmlns:a16="http://schemas.microsoft.com/office/drawing/2014/main" id="{C1C512F9-D915-3842-7780-7EA7AD7C8A90}"/>
              </a:ext>
            </a:extLst>
          </p:cNvPr>
          <p:cNvSpPr>
            <a:spLocks noGrp="1"/>
          </p:cNvSpPr>
          <p:nvPr>
            <p:ph idx="1"/>
          </p:nvPr>
        </p:nvSpPr>
        <p:spPr/>
        <p:txBody>
          <a:bodyPr>
            <a:normAutofit lnSpcReduction="10000"/>
          </a:bodyPr>
          <a:lstStyle/>
          <a:p>
            <a:r>
              <a:rPr lang="en-US" dirty="0"/>
              <a:t>Opposition intensified due to a split in the synagogue community.</a:t>
            </a:r>
          </a:p>
          <a:p>
            <a:r>
              <a:rPr lang="en-US" dirty="0"/>
              <a:t>“Magical” scrolls were burned by many who practiced various kinds of sorcery.</a:t>
            </a:r>
          </a:p>
          <a:p>
            <a:r>
              <a:rPr lang="en-US" dirty="0"/>
              <a:t>The worship of the goddess Artemis declined causing opposition from local silversmiths who made and sold idols.</a:t>
            </a:r>
          </a:p>
          <a:p>
            <a:r>
              <a:rPr lang="en-US" dirty="0"/>
              <a:t>Eventually, less stability was experienced due to the murder of the proconsul Marcus Junius </a:t>
            </a:r>
            <a:r>
              <a:rPr lang="en-US" dirty="0" err="1"/>
              <a:t>Silanus</a:t>
            </a:r>
            <a:r>
              <a:rPr lang="en-US" dirty="0"/>
              <a:t> in A.D. 54 by Agrippina (mother of Nero).</a:t>
            </a:r>
          </a:p>
          <a:p>
            <a:r>
              <a:rPr lang="en-US" dirty="0"/>
              <a:t>Pricilla and Aquila were praised for “risking their necks” for Paul while he was in prison.</a:t>
            </a:r>
          </a:p>
        </p:txBody>
      </p:sp>
    </p:spTree>
    <p:extLst>
      <p:ext uri="{BB962C8B-B14F-4D97-AF65-F5344CB8AC3E}">
        <p14:creationId xmlns:p14="http://schemas.microsoft.com/office/powerpoint/2010/main" val="58218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7234-A7FB-7B77-DA83-278C9F87121B}"/>
              </a:ext>
            </a:extLst>
          </p:cNvPr>
          <p:cNvSpPr>
            <a:spLocks noGrp="1"/>
          </p:cNvSpPr>
          <p:nvPr>
            <p:ph type="title"/>
          </p:nvPr>
        </p:nvSpPr>
        <p:spPr/>
        <p:txBody>
          <a:bodyPr/>
          <a:lstStyle/>
          <a:p>
            <a:r>
              <a:rPr lang="en-US"/>
              <a:t>About Ephesus</a:t>
            </a:r>
            <a:endParaRPr lang="en-US" dirty="0"/>
          </a:p>
        </p:txBody>
      </p:sp>
      <p:pic>
        <p:nvPicPr>
          <p:cNvPr id="5" name="Content Placeholder 4">
            <a:extLst>
              <a:ext uri="{FF2B5EF4-FFF2-40B4-BE49-F238E27FC236}">
                <a16:creationId xmlns:a16="http://schemas.microsoft.com/office/drawing/2014/main" id="{89DBD209-821F-7AD1-4273-6DB36E46F78A}"/>
              </a:ext>
            </a:extLst>
          </p:cNvPr>
          <p:cNvPicPr>
            <a:picLocks noGrp="1" noChangeAspect="1"/>
          </p:cNvPicPr>
          <p:nvPr>
            <p:ph idx="1"/>
          </p:nvPr>
        </p:nvPicPr>
        <p:blipFill>
          <a:blip r:embed="rId2"/>
          <a:stretch>
            <a:fillRect/>
          </a:stretch>
        </p:blipFill>
        <p:spPr>
          <a:xfrm>
            <a:off x="6779941" y="1547798"/>
            <a:ext cx="5222970" cy="4262548"/>
          </a:xfrm>
          <a:prstGeom prst="rect">
            <a:avLst/>
          </a:prstGeom>
        </p:spPr>
      </p:pic>
      <p:sp>
        <p:nvSpPr>
          <p:cNvPr id="6" name="TextBox 5">
            <a:extLst>
              <a:ext uri="{FF2B5EF4-FFF2-40B4-BE49-F238E27FC236}">
                <a16:creationId xmlns:a16="http://schemas.microsoft.com/office/drawing/2014/main" id="{1903FBD6-52E9-62D4-7035-D092B706E5FF}"/>
              </a:ext>
            </a:extLst>
          </p:cNvPr>
          <p:cNvSpPr txBox="1"/>
          <p:nvPr/>
        </p:nvSpPr>
        <p:spPr>
          <a:xfrm>
            <a:off x="524107" y="1576954"/>
            <a:ext cx="5887843" cy="4893647"/>
          </a:xfrm>
          <a:prstGeom prst="rect">
            <a:avLst/>
          </a:prstGeom>
          <a:noFill/>
        </p:spPr>
        <p:txBody>
          <a:bodyPr wrap="square" rtlCol="0">
            <a:spAutoFit/>
          </a:bodyPr>
          <a:lstStyle/>
          <a:p>
            <a:r>
              <a:rPr lang="en-US" sz="2400" dirty="0"/>
              <a:t>Largest city in empire except for Rome and Alexandria with a population of 200,000 in A.D. 50.</a:t>
            </a:r>
          </a:p>
          <a:p>
            <a:pPr marL="285750" indent="-285750">
              <a:buFont typeface="Arial" panose="020B0604020202020204" pitchFamily="34" charset="0"/>
              <a:buChar char="•"/>
            </a:pPr>
            <a:r>
              <a:rPr lang="en-US" sz="2400" dirty="0"/>
              <a:t>Key location on trade routes on sea and land</a:t>
            </a:r>
          </a:p>
          <a:p>
            <a:pPr marL="285750" indent="-285750">
              <a:buFont typeface="Arial" panose="020B0604020202020204" pitchFamily="34" charset="0"/>
              <a:buChar char="•"/>
            </a:pPr>
            <a:r>
              <a:rPr lang="en-US" sz="2400" dirty="0" err="1"/>
              <a:t>Ampitheatre</a:t>
            </a:r>
            <a:r>
              <a:rPr lang="en-US" sz="2400" dirty="0"/>
              <a:t>, aqueducts, gymnasium, stadium, two agoras (Greek central meeting places), impressive gates, and basilica.</a:t>
            </a:r>
          </a:p>
          <a:p>
            <a:pPr marL="285750" indent="-285750">
              <a:buFont typeface="Arial" panose="020B0604020202020204" pitchFamily="34" charset="0"/>
              <a:buChar char="•"/>
            </a:pPr>
            <a:r>
              <a:rPr lang="en-US" sz="2400" dirty="0"/>
              <a:t>Known and identified with massive shrine to Artemis, Queen of Heaven and protector as well as a source of commerce.</a:t>
            </a:r>
          </a:p>
        </p:txBody>
      </p:sp>
    </p:spTree>
    <p:extLst>
      <p:ext uri="{BB962C8B-B14F-4D97-AF65-F5344CB8AC3E}">
        <p14:creationId xmlns:p14="http://schemas.microsoft.com/office/powerpoint/2010/main" val="92491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1499-DAA9-1E47-2175-6AD12EFAE77F}"/>
              </a:ext>
            </a:extLst>
          </p:cNvPr>
          <p:cNvSpPr>
            <a:spLocks noGrp="1"/>
          </p:cNvSpPr>
          <p:nvPr>
            <p:ph type="title"/>
          </p:nvPr>
        </p:nvSpPr>
        <p:spPr>
          <a:xfrm>
            <a:off x="6711348" y="365125"/>
            <a:ext cx="4642451" cy="1325563"/>
          </a:xfrm>
        </p:spPr>
        <p:txBody>
          <a:bodyPr>
            <a:normAutofit fontScale="90000"/>
          </a:bodyPr>
          <a:lstStyle/>
          <a:p>
            <a:r>
              <a:rPr lang="en-US" dirty="0"/>
              <a:t>About Colossae and the Lycus Valley</a:t>
            </a:r>
          </a:p>
        </p:txBody>
      </p:sp>
      <p:pic>
        <p:nvPicPr>
          <p:cNvPr id="5" name="Content Placeholder 4">
            <a:extLst>
              <a:ext uri="{FF2B5EF4-FFF2-40B4-BE49-F238E27FC236}">
                <a16:creationId xmlns:a16="http://schemas.microsoft.com/office/drawing/2014/main" id="{B76BB505-0C03-C5AD-BEAE-F5271C8D0EFC}"/>
              </a:ext>
            </a:extLst>
          </p:cNvPr>
          <p:cNvPicPr>
            <a:picLocks noGrp="1" noChangeAspect="1"/>
          </p:cNvPicPr>
          <p:nvPr>
            <p:ph idx="1"/>
          </p:nvPr>
        </p:nvPicPr>
        <p:blipFill>
          <a:blip r:embed="rId2"/>
          <a:stretch>
            <a:fillRect/>
          </a:stretch>
        </p:blipFill>
        <p:spPr>
          <a:xfrm>
            <a:off x="6711348" y="1991771"/>
            <a:ext cx="5318509" cy="4388851"/>
          </a:xfrm>
          <a:prstGeom prst="rect">
            <a:avLst/>
          </a:prstGeom>
        </p:spPr>
      </p:pic>
      <p:sp>
        <p:nvSpPr>
          <p:cNvPr id="6" name="TextBox 5">
            <a:extLst>
              <a:ext uri="{FF2B5EF4-FFF2-40B4-BE49-F238E27FC236}">
                <a16:creationId xmlns:a16="http://schemas.microsoft.com/office/drawing/2014/main" id="{745713E1-86BA-0236-24AF-564B3B6C4628}"/>
              </a:ext>
            </a:extLst>
          </p:cNvPr>
          <p:cNvSpPr txBox="1"/>
          <p:nvPr/>
        </p:nvSpPr>
        <p:spPr>
          <a:xfrm>
            <a:off x="390293" y="243512"/>
            <a:ext cx="5943599" cy="6370975"/>
          </a:xfrm>
          <a:prstGeom prst="rect">
            <a:avLst/>
          </a:prstGeom>
          <a:noFill/>
        </p:spPr>
        <p:txBody>
          <a:bodyPr wrap="square" rtlCol="0">
            <a:spAutoFit/>
          </a:bodyPr>
          <a:lstStyle/>
          <a:p>
            <a:r>
              <a:rPr lang="en-US" sz="2400" dirty="0"/>
              <a:t>Colossae was a small city in Paul’s day of about 10,000 people which was later destroyed by an earthquake in the A.D. 60s.  It never recovered and faded away.  It was probably similar in culture and form to other cities in the Lycus valley.</a:t>
            </a:r>
          </a:p>
          <a:p>
            <a:pPr marL="285750" indent="-285750">
              <a:buFont typeface="Arial" panose="020B0604020202020204" pitchFamily="34" charset="0"/>
              <a:buChar char="•"/>
            </a:pPr>
            <a:r>
              <a:rPr lang="en-US" sz="2400" dirty="0"/>
              <a:t>Pagan God’s were worshiped for the provision of physical human needs.</a:t>
            </a:r>
          </a:p>
          <a:p>
            <a:pPr marL="285750" indent="-285750">
              <a:buFont typeface="Arial" panose="020B0604020202020204" pitchFamily="34" charset="0"/>
              <a:buChar char="•"/>
            </a:pPr>
            <a:r>
              <a:rPr lang="en-US" sz="2400" dirty="0"/>
              <a:t>The Roman Emperor was honored in public and private.</a:t>
            </a:r>
          </a:p>
          <a:p>
            <a:pPr marL="285750" indent="-285750">
              <a:buFont typeface="Arial" panose="020B0604020202020204" pitchFamily="34" charset="0"/>
              <a:buChar char="•"/>
            </a:pPr>
            <a:r>
              <a:rPr lang="en-US" sz="2400" dirty="0"/>
              <a:t>There was a significant Jewish population.</a:t>
            </a:r>
          </a:p>
          <a:p>
            <a:pPr marL="285750" indent="-285750">
              <a:buFont typeface="Arial" panose="020B0604020202020204" pitchFamily="34" charset="0"/>
              <a:buChar char="•"/>
            </a:pPr>
            <a:r>
              <a:rPr lang="en-US" sz="2400" dirty="0"/>
              <a:t>In Roman times, Laodicea was a collection point for payment of the Temple tax.</a:t>
            </a:r>
          </a:p>
          <a:p>
            <a:pPr marL="285750" indent="-285750">
              <a:buFont typeface="Arial" panose="020B0604020202020204" pitchFamily="34" charset="0"/>
              <a:buChar char="•"/>
            </a:pPr>
            <a:r>
              <a:rPr lang="en-US" sz="2400" dirty="0"/>
              <a:t>Philo wrote that Jews dwelt in every city of Asia Minor.</a:t>
            </a:r>
          </a:p>
        </p:txBody>
      </p:sp>
    </p:spTree>
    <p:extLst>
      <p:ext uri="{BB962C8B-B14F-4D97-AF65-F5344CB8AC3E}">
        <p14:creationId xmlns:p14="http://schemas.microsoft.com/office/powerpoint/2010/main" val="318440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43F9D-581E-F6FD-D9C6-DFDF4F20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155F6-A6E0-12E9-F3BC-CC0DED9296D6}"/>
              </a:ext>
            </a:extLst>
          </p:cNvPr>
          <p:cNvSpPr>
            <a:spLocks noGrp="1"/>
          </p:cNvSpPr>
          <p:nvPr>
            <p:ph type="title"/>
          </p:nvPr>
        </p:nvSpPr>
        <p:spPr>
          <a:xfrm>
            <a:off x="838200" y="331669"/>
            <a:ext cx="10515600" cy="1062231"/>
          </a:xfrm>
        </p:spPr>
        <p:txBody>
          <a:bodyPr>
            <a:normAutofit/>
          </a:bodyPr>
          <a:lstStyle/>
          <a:p>
            <a:r>
              <a:rPr lang="en-US" dirty="0"/>
              <a:t>Paul’s Authorship of Colossians is Doubted</a:t>
            </a:r>
          </a:p>
        </p:txBody>
      </p:sp>
      <p:sp>
        <p:nvSpPr>
          <p:cNvPr id="3" name="Content Placeholder 2">
            <a:extLst>
              <a:ext uri="{FF2B5EF4-FFF2-40B4-BE49-F238E27FC236}">
                <a16:creationId xmlns:a16="http://schemas.microsoft.com/office/drawing/2014/main" id="{0EE1114A-BB2C-D7DE-63BD-7699A01D8545}"/>
              </a:ext>
            </a:extLst>
          </p:cNvPr>
          <p:cNvSpPr>
            <a:spLocks noGrp="1"/>
          </p:cNvSpPr>
          <p:nvPr>
            <p:ph idx="1"/>
          </p:nvPr>
        </p:nvSpPr>
        <p:spPr>
          <a:xfrm>
            <a:off x="393058" y="1393900"/>
            <a:ext cx="10825065" cy="2468825"/>
          </a:xfrm>
        </p:spPr>
        <p:txBody>
          <a:bodyPr>
            <a:normAutofit fontScale="62500" lnSpcReduction="20000"/>
          </a:bodyPr>
          <a:lstStyle/>
          <a:p>
            <a:r>
              <a:rPr lang="en-US" sz="4400" dirty="0"/>
              <a:t>Recent scholars are doubtful due to language styles, and modern political and sociological frameworks.</a:t>
            </a:r>
          </a:p>
          <a:p>
            <a:r>
              <a:rPr lang="en-US" sz="4400" dirty="0"/>
              <a:t>N.T. Wright dismisses these concerns and maintains that Colossians is within the views of Paul’s other writings, and that style is influenced by Paul’s purpose, audience, and possibly those who helped write down his thoughts while in prison.</a:t>
            </a:r>
          </a:p>
          <a:p>
            <a:pPr marL="0" indent="0">
              <a:buNone/>
            </a:pPr>
            <a:endParaRPr lang="en-US" dirty="0"/>
          </a:p>
          <a:p>
            <a:pPr marL="0" indent="0">
              <a:buNone/>
            </a:pPr>
            <a:endParaRPr lang="en-US" sz="3200" dirty="0"/>
          </a:p>
          <a:p>
            <a:endParaRPr lang="en-US" sz="3200" dirty="0"/>
          </a:p>
        </p:txBody>
      </p:sp>
      <p:pic>
        <p:nvPicPr>
          <p:cNvPr id="37" name="Picture 36">
            <a:extLst>
              <a:ext uri="{FF2B5EF4-FFF2-40B4-BE49-F238E27FC236}">
                <a16:creationId xmlns:a16="http://schemas.microsoft.com/office/drawing/2014/main" id="{0A1F21DD-62D5-6324-CE2D-5C2E0DC9039A}"/>
              </a:ext>
            </a:extLst>
          </p:cNvPr>
          <p:cNvPicPr>
            <a:picLocks noChangeAspect="1"/>
          </p:cNvPicPr>
          <p:nvPr/>
        </p:nvPicPr>
        <p:blipFill>
          <a:blip r:embed="rId2"/>
          <a:stretch>
            <a:fillRect/>
          </a:stretch>
        </p:blipFill>
        <p:spPr>
          <a:xfrm>
            <a:off x="509074" y="4385945"/>
            <a:ext cx="11173852" cy="2181482"/>
          </a:xfrm>
          <a:prstGeom prst="rect">
            <a:avLst/>
          </a:prstGeom>
        </p:spPr>
      </p:pic>
      <p:sp>
        <p:nvSpPr>
          <p:cNvPr id="5" name="TextBox 4">
            <a:extLst>
              <a:ext uri="{FF2B5EF4-FFF2-40B4-BE49-F238E27FC236}">
                <a16:creationId xmlns:a16="http://schemas.microsoft.com/office/drawing/2014/main" id="{4BB8DFE6-0C1F-CC63-365A-5374F66E168D}"/>
              </a:ext>
            </a:extLst>
          </p:cNvPr>
          <p:cNvSpPr txBox="1"/>
          <p:nvPr/>
        </p:nvSpPr>
        <p:spPr>
          <a:xfrm>
            <a:off x="393058" y="3862725"/>
            <a:ext cx="6490944" cy="523220"/>
          </a:xfrm>
          <a:prstGeom prst="rect">
            <a:avLst/>
          </a:prstGeom>
          <a:noFill/>
        </p:spPr>
        <p:txBody>
          <a:bodyPr wrap="none" rtlCol="0">
            <a:spAutoFit/>
          </a:bodyPr>
          <a:lstStyle/>
          <a:p>
            <a:r>
              <a:rPr lang="en-US" sz="2800" dirty="0"/>
              <a:t>Modern Consensus on Paul’s authorship</a:t>
            </a:r>
            <a:r>
              <a:rPr lang="en-US" dirty="0"/>
              <a:t>:</a:t>
            </a:r>
          </a:p>
        </p:txBody>
      </p:sp>
    </p:spTree>
    <p:extLst>
      <p:ext uri="{BB962C8B-B14F-4D97-AF65-F5344CB8AC3E}">
        <p14:creationId xmlns:p14="http://schemas.microsoft.com/office/powerpoint/2010/main" val="102767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F0452C-9D7B-C128-9F6C-5CB243858375}"/>
              </a:ext>
            </a:extLst>
          </p:cNvPr>
          <p:cNvSpPr>
            <a:spLocks noGrp="1"/>
          </p:cNvSpPr>
          <p:nvPr>
            <p:ph type="title"/>
          </p:nvPr>
        </p:nvSpPr>
        <p:spPr/>
        <p:txBody>
          <a:bodyPr/>
          <a:lstStyle/>
          <a:p>
            <a:r>
              <a:rPr lang="en-US" dirty="0"/>
              <a:t>Colossians</a:t>
            </a:r>
          </a:p>
        </p:txBody>
      </p:sp>
      <p:sp>
        <p:nvSpPr>
          <p:cNvPr id="5" name="Text Placeholder 4">
            <a:extLst>
              <a:ext uri="{FF2B5EF4-FFF2-40B4-BE49-F238E27FC236}">
                <a16:creationId xmlns:a16="http://schemas.microsoft.com/office/drawing/2014/main" id="{2A53855B-7304-F9C5-B831-70AA0A4773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239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D890-48B0-DAAF-E437-A90AA9049C83}"/>
              </a:ext>
            </a:extLst>
          </p:cNvPr>
          <p:cNvSpPr>
            <a:spLocks noGrp="1"/>
          </p:cNvSpPr>
          <p:nvPr>
            <p:ph type="title"/>
          </p:nvPr>
        </p:nvSpPr>
        <p:spPr/>
        <p:txBody>
          <a:bodyPr/>
          <a:lstStyle/>
          <a:p>
            <a:r>
              <a:rPr lang="en-US" dirty="0"/>
              <a:t>Purpose(s) for Writing Colossians?</a:t>
            </a:r>
          </a:p>
        </p:txBody>
      </p:sp>
      <p:sp>
        <p:nvSpPr>
          <p:cNvPr id="4" name="Content Placeholder 3">
            <a:extLst>
              <a:ext uri="{FF2B5EF4-FFF2-40B4-BE49-F238E27FC236}">
                <a16:creationId xmlns:a16="http://schemas.microsoft.com/office/drawing/2014/main" id="{C0B3EE8A-093D-D041-1F9A-64F8DBE8EB05}"/>
              </a:ext>
            </a:extLst>
          </p:cNvPr>
          <p:cNvSpPr>
            <a:spLocks noGrp="1"/>
          </p:cNvSpPr>
          <p:nvPr>
            <p:ph idx="1"/>
          </p:nvPr>
        </p:nvSpPr>
        <p:spPr/>
        <p:txBody>
          <a:bodyPr/>
          <a:lstStyle/>
          <a:p>
            <a:r>
              <a:rPr lang="en-US" dirty="0"/>
              <a:t>There are warnings (direct and implied) against false teachings.</a:t>
            </a:r>
          </a:p>
          <a:p>
            <a:r>
              <a:rPr lang="en-US" dirty="0"/>
              <a:t>Many passages, especially in chapters 3 and 4, give instructions for Christian living.</a:t>
            </a:r>
          </a:p>
          <a:p>
            <a:r>
              <a:rPr lang="en-US" dirty="0"/>
              <a:t>The Lycus valley was a “melting pot of many pagan and Jewish beliefs, philosophies, and systems of magic” so that explicit instructions were needed in general.</a:t>
            </a:r>
          </a:p>
          <a:p>
            <a:r>
              <a:rPr lang="en-US" dirty="0"/>
              <a:t>Or, it could be that there was a specific, unnamed heresy or syncretic belief that was becoming prevalent.</a:t>
            </a:r>
          </a:p>
          <a:p>
            <a:endParaRPr lang="en-US" dirty="0"/>
          </a:p>
        </p:txBody>
      </p:sp>
      <p:sp>
        <p:nvSpPr>
          <p:cNvPr id="3" name="TextBox 2">
            <a:extLst>
              <a:ext uri="{FF2B5EF4-FFF2-40B4-BE49-F238E27FC236}">
                <a16:creationId xmlns:a16="http://schemas.microsoft.com/office/drawing/2014/main" id="{B826003C-9936-61DD-BB8A-5846863BD8A0}"/>
              </a:ext>
            </a:extLst>
          </p:cNvPr>
          <p:cNvSpPr txBox="1"/>
          <p:nvPr/>
        </p:nvSpPr>
        <p:spPr>
          <a:xfrm>
            <a:off x="9433932" y="365125"/>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232173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2BED1-1241-942E-1EDE-726D3B434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6A573-6CA9-D76B-787E-5846F1B45F96}"/>
              </a:ext>
            </a:extLst>
          </p:cNvPr>
          <p:cNvSpPr>
            <a:spLocks noGrp="1"/>
          </p:cNvSpPr>
          <p:nvPr>
            <p:ph type="title"/>
          </p:nvPr>
        </p:nvSpPr>
        <p:spPr>
          <a:xfrm>
            <a:off x="788436" y="638823"/>
            <a:ext cx="10515600" cy="1325563"/>
          </a:xfrm>
        </p:spPr>
        <p:txBody>
          <a:bodyPr/>
          <a:lstStyle/>
          <a:p>
            <a:r>
              <a:rPr lang="en-US" dirty="0"/>
              <a:t>Purpose(s) for Writing Colossians?  Was there heresy?</a:t>
            </a:r>
          </a:p>
        </p:txBody>
      </p:sp>
      <p:sp>
        <p:nvSpPr>
          <p:cNvPr id="4" name="Content Placeholder 3">
            <a:extLst>
              <a:ext uri="{FF2B5EF4-FFF2-40B4-BE49-F238E27FC236}">
                <a16:creationId xmlns:a16="http://schemas.microsoft.com/office/drawing/2014/main" id="{DACE1323-78E2-8CCA-B635-3CDF6EDCF907}"/>
              </a:ext>
            </a:extLst>
          </p:cNvPr>
          <p:cNvSpPr>
            <a:spLocks noGrp="1"/>
          </p:cNvSpPr>
          <p:nvPr>
            <p:ph idx="1"/>
          </p:nvPr>
        </p:nvSpPr>
        <p:spPr>
          <a:xfrm>
            <a:off x="838200" y="2310817"/>
            <a:ext cx="10515600" cy="4351338"/>
          </a:xfrm>
        </p:spPr>
        <p:txBody>
          <a:bodyPr/>
          <a:lstStyle/>
          <a:p>
            <a:r>
              <a:rPr lang="en-US" dirty="0"/>
              <a:t>Col 2:2-4:  </a:t>
            </a:r>
            <a:r>
              <a:rPr lang="en-US" b="1" baseline="30000" dirty="0"/>
              <a:t> </a:t>
            </a:r>
            <a:r>
              <a:rPr lang="en-US" dirty="0"/>
              <a:t>My goal is that they may be encouraged in heart and united in love, so that they may have the full riches of complete understanding, in order that they may know the mystery of God, namely, Christ, </a:t>
            </a:r>
            <a:r>
              <a:rPr lang="en-US" b="1" baseline="30000" dirty="0"/>
              <a:t>3 </a:t>
            </a:r>
            <a:r>
              <a:rPr lang="en-US" dirty="0"/>
              <a:t>in whom are hidden all the treasures of wisdom and knowledge. </a:t>
            </a:r>
            <a:r>
              <a:rPr lang="en-US" b="1" baseline="30000" dirty="0"/>
              <a:t>4 </a:t>
            </a:r>
            <a:r>
              <a:rPr lang="en-US" dirty="0"/>
              <a:t>I tell you this so that no one may deceive you by fine-sounding arguments.</a:t>
            </a:r>
          </a:p>
          <a:p>
            <a:r>
              <a:rPr lang="en-US" dirty="0"/>
              <a:t>Col 1:23b:  …if you continue in your faith, established and firm, not moved from the hope held out I the gospel.</a:t>
            </a:r>
          </a:p>
          <a:p>
            <a:r>
              <a:rPr lang="en-US" dirty="0"/>
              <a:t>Col 3:2:  Set your minds on things above, not on earthly things.</a:t>
            </a:r>
          </a:p>
          <a:p>
            <a:endParaRPr lang="en-US" dirty="0"/>
          </a:p>
        </p:txBody>
      </p:sp>
      <p:sp>
        <p:nvSpPr>
          <p:cNvPr id="3" name="TextBox 2">
            <a:extLst>
              <a:ext uri="{FF2B5EF4-FFF2-40B4-BE49-F238E27FC236}">
                <a16:creationId xmlns:a16="http://schemas.microsoft.com/office/drawing/2014/main" id="{A780A9A8-74F9-EA60-6CB6-F1257A0AC3E2}"/>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323213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1F4C-6D8F-0D02-908A-DCED05790731}"/>
              </a:ext>
            </a:extLst>
          </p:cNvPr>
          <p:cNvSpPr>
            <a:spLocks noGrp="1"/>
          </p:cNvSpPr>
          <p:nvPr>
            <p:ph type="title"/>
          </p:nvPr>
        </p:nvSpPr>
        <p:spPr/>
        <p:txBody>
          <a:bodyPr/>
          <a:lstStyle/>
          <a:p>
            <a:r>
              <a:rPr lang="en-US" dirty="0"/>
              <a:t>Colossians 1:15-20—The Supremacy of Christ </a:t>
            </a:r>
          </a:p>
        </p:txBody>
      </p:sp>
      <p:sp>
        <p:nvSpPr>
          <p:cNvPr id="3" name="Content Placeholder 2">
            <a:extLst>
              <a:ext uri="{FF2B5EF4-FFF2-40B4-BE49-F238E27FC236}">
                <a16:creationId xmlns:a16="http://schemas.microsoft.com/office/drawing/2014/main" id="{05AF02A2-215C-DBC1-AC46-A0AFA4BC2D1E}"/>
              </a:ext>
            </a:extLst>
          </p:cNvPr>
          <p:cNvSpPr>
            <a:spLocks noGrp="1"/>
          </p:cNvSpPr>
          <p:nvPr>
            <p:ph idx="1"/>
          </p:nvPr>
        </p:nvSpPr>
        <p:spPr>
          <a:xfrm>
            <a:off x="838200" y="1825625"/>
            <a:ext cx="10515600" cy="4667250"/>
          </a:xfrm>
        </p:spPr>
        <p:txBody>
          <a:bodyPr>
            <a:normAutofit lnSpcReduction="10000"/>
          </a:bodyPr>
          <a:lstStyle/>
          <a:p>
            <a:r>
              <a:rPr lang="en-US" dirty="0"/>
              <a:t>Col 1:15-6:  He is the image of the invisible God, </a:t>
            </a:r>
            <a:r>
              <a:rPr lang="en-US" b="1" dirty="0"/>
              <a:t>the firstborn over all creation</a:t>
            </a:r>
            <a:r>
              <a:rPr lang="en-US" dirty="0"/>
              <a:t>.  For by him all things were created:  things in heaven and on earth, visible and invisible, whether thrones or powers or rulers or authorities.</a:t>
            </a:r>
          </a:p>
          <a:p>
            <a:r>
              <a:rPr lang="en-US" dirty="0"/>
              <a:t>Jehovah Witnesses base their Christology on the phrase “firstborn of all creation” meaning that Jesus is the first </a:t>
            </a:r>
            <a:r>
              <a:rPr lang="en-US" b="1" dirty="0"/>
              <a:t>creation</a:t>
            </a:r>
            <a:r>
              <a:rPr lang="en-US" dirty="0"/>
              <a:t> of God, and therefore not himself equal to God.  (No trinity).  The JWs say ”all </a:t>
            </a:r>
            <a:r>
              <a:rPr lang="en-US" b="1" dirty="0"/>
              <a:t>other</a:t>
            </a:r>
            <a:r>
              <a:rPr lang="en-US" dirty="0"/>
              <a:t> things were created” in verse 6.</a:t>
            </a:r>
          </a:p>
          <a:p>
            <a:r>
              <a:rPr lang="en-US" dirty="0"/>
              <a:t>However, it is more consistent with Paul’s overall writings to see “firstborn” as meaning not about birth order, but about rank, authority, and inheritance.  (Jesus is part of what we now call the Trinity.)</a:t>
            </a:r>
          </a:p>
        </p:txBody>
      </p:sp>
      <p:sp>
        <p:nvSpPr>
          <p:cNvPr id="4" name="TextBox 3">
            <a:extLst>
              <a:ext uri="{FF2B5EF4-FFF2-40B4-BE49-F238E27FC236}">
                <a16:creationId xmlns:a16="http://schemas.microsoft.com/office/drawing/2014/main" id="{F7116DAD-3769-968D-542C-FF2AC67E6A34}"/>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511548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E155-6D0F-9B78-3B49-3F8635871FE3}"/>
              </a:ext>
            </a:extLst>
          </p:cNvPr>
          <p:cNvSpPr>
            <a:spLocks noGrp="1"/>
          </p:cNvSpPr>
          <p:nvPr>
            <p:ph type="title"/>
          </p:nvPr>
        </p:nvSpPr>
        <p:spPr>
          <a:xfrm>
            <a:off x="838200" y="528489"/>
            <a:ext cx="10515600" cy="1325563"/>
          </a:xfrm>
        </p:spPr>
        <p:txBody>
          <a:bodyPr/>
          <a:lstStyle/>
          <a:p>
            <a:r>
              <a:rPr lang="en-US" dirty="0"/>
              <a:t>Colossians 1:15-23—The Messiah poem and the gospel.</a:t>
            </a:r>
          </a:p>
        </p:txBody>
      </p:sp>
      <p:sp>
        <p:nvSpPr>
          <p:cNvPr id="3" name="Content Placeholder 2">
            <a:extLst>
              <a:ext uri="{FF2B5EF4-FFF2-40B4-BE49-F238E27FC236}">
                <a16:creationId xmlns:a16="http://schemas.microsoft.com/office/drawing/2014/main" id="{CFCEB927-25CC-8D7D-371A-B7875CCE9F27}"/>
              </a:ext>
            </a:extLst>
          </p:cNvPr>
          <p:cNvSpPr>
            <a:spLocks noGrp="1"/>
          </p:cNvSpPr>
          <p:nvPr>
            <p:ph idx="1"/>
          </p:nvPr>
        </p:nvSpPr>
        <p:spPr>
          <a:xfrm>
            <a:off x="838200" y="2107177"/>
            <a:ext cx="10515600" cy="4351338"/>
          </a:xfrm>
        </p:spPr>
        <p:txBody>
          <a:bodyPr>
            <a:normAutofit lnSpcReduction="10000"/>
          </a:bodyPr>
          <a:lstStyle/>
          <a:p>
            <a:r>
              <a:rPr lang="en-US" dirty="0"/>
              <a:t>Paul might be quoting a hymn here that was written by someone else, or perhaps he wrote it himself.</a:t>
            </a:r>
          </a:p>
          <a:p>
            <a:r>
              <a:rPr lang="en-US" dirty="0"/>
              <a:t>It celebrates the absolute lordship of Jesus</a:t>
            </a:r>
          </a:p>
          <a:p>
            <a:r>
              <a:rPr lang="en-US" dirty="0"/>
              <a:t>It is the foundation of the whole letter</a:t>
            </a:r>
          </a:p>
          <a:p>
            <a:r>
              <a:rPr lang="en-US" dirty="0"/>
              <a:t>Col. 1:17-20:  </a:t>
            </a:r>
            <a:r>
              <a:rPr lang="en-US" b="1" baseline="30000" dirty="0"/>
              <a:t>17 </a:t>
            </a:r>
            <a:r>
              <a:rPr lang="en-US" dirty="0"/>
              <a:t>He is before all things, and in him all things hold together. </a:t>
            </a:r>
            <a:r>
              <a:rPr lang="en-US" b="1" baseline="30000" dirty="0"/>
              <a:t>18 </a:t>
            </a:r>
            <a:r>
              <a:rPr lang="en-US" dirty="0"/>
              <a:t>And he is the head of the body, the church; he is the beginning and the firstborn from among the dead, so that in everything he might have the supremacy. </a:t>
            </a:r>
            <a:r>
              <a:rPr lang="en-US" b="1" baseline="30000" dirty="0"/>
              <a:t>19 </a:t>
            </a:r>
            <a:r>
              <a:rPr lang="en-US" dirty="0"/>
              <a:t>For God was pleased to have all his fullness dwell in him, </a:t>
            </a:r>
            <a:r>
              <a:rPr lang="en-US" b="1" baseline="30000" dirty="0"/>
              <a:t>20 </a:t>
            </a:r>
            <a:r>
              <a:rPr lang="en-US" dirty="0"/>
              <a:t>and through him to reconcile to himself all things, whether things on earth or things in heaven, by making peace through his blood, shed on the cross.</a:t>
            </a:r>
          </a:p>
        </p:txBody>
      </p:sp>
      <p:sp>
        <p:nvSpPr>
          <p:cNvPr id="4" name="TextBox 3">
            <a:extLst>
              <a:ext uri="{FF2B5EF4-FFF2-40B4-BE49-F238E27FC236}">
                <a16:creationId xmlns:a16="http://schemas.microsoft.com/office/drawing/2014/main" id="{7345D25D-1135-F20A-BF30-CB9D6BD2CA34}"/>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141247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4E23-7CF4-2CA8-5DB5-61A2F0A44DE2}"/>
              </a:ext>
            </a:extLst>
          </p:cNvPr>
          <p:cNvSpPr>
            <a:spLocks noGrp="1"/>
          </p:cNvSpPr>
          <p:nvPr>
            <p:ph type="title"/>
          </p:nvPr>
        </p:nvSpPr>
        <p:spPr>
          <a:xfrm>
            <a:off x="838200" y="672231"/>
            <a:ext cx="10515600" cy="1325563"/>
          </a:xfrm>
        </p:spPr>
        <p:txBody>
          <a:bodyPr/>
          <a:lstStyle/>
          <a:p>
            <a:r>
              <a:rPr lang="en-US" dirty="0"/>
              <a:t>Col. 1:21-3  You have heard, and been reconciled, and so has the whole world heard.</a:t>
            </a:r>
          </a:p>
        </p:txBody>
      </p:sp>
      <p:sp>
        <p:nvSpPr>
          <p:cNvPr id="3" name="Content Placeholder 2">
            <a:extLst>
              <a:ext uri="{FF2B5EF4-FFF2-40B4-BE49-F238E27FC236}">
                <a16:creationId xmlns:a16="http://schemas.microsoft.com/office/drawing/2014/main" id="{3C50817E-002E-B295-BCF5-B8F9A9801190}"/>
              </a:ext>
            </a:extLst>
          </p:cNvPr>
          <p:cNvSpPr>
            <a:spLocks noGrp="1"/>
          </p:cNvSpPr>
          <p:nvPr>
            <p:ph idx="1"/>
          </p:nvPr>
        </p:nvSpPr>
        <p:spPr>
          <a:xfrm>
            <a:off x="838200" y="2141537"/>
            <a:ext cx="10515600" cy="4351338"/>
          </a:xfrm>
        </p:spPr>
        <p:txBody>
          <a:bodyPr/>
          <a:lstStyle/>
          <a:p>
            <a:pPr marL="0" indent="0">
              <a:buNone/>
            </a:pPr>
            <a:r>
              <a:rPr lang="en-US" b="1" baseline="30000" dirty="0"/>
              <a:t>21 </a:t>
            </a:r>
            <a:r>
              <a:rPr lang="en-US" dirty="0"/>
              <a:t>Once you were alienated from God and were enemies in your minds because of</a:t>
            </a:r>
            <a:r>
              <a:rPr lang="en-US" baseline="30000" dirty="0"/>
              <a:t>[</a:t>
            </a:r>
            <a:r>
              <a:rPr lang="en-US" baseline="30000" dirty="0">
                <a:hlinkClick r:id="rId2" tooltip="See footnote a"/>
              </a:rPr>
              <a:t>a</a:t>
            </a:r>
            <a:r>
              <a:rPr lang="en-US" baseline="30000" dirty="0"/>
              <a:t>]</a:t>
            </a:r>
            <a:r>
              <a:rPr lang="en-US" dirty="0"/>
              <a:t> your evil behavior. </a:t>
            </a:r>
            <a:r>
              <a:rPr lang="en-US" b="1" baseline="30000" dirty="0"/>
              <a:t>22 </a:t>
            </a:r>
            <a:r>
              <a:rPr lang="en-US" dirty="0"/>
              <a:t>But now he has reconciled you by Christ’s physical body through death to present you holy in his sight, without blemish and free from accusation— </a:t>
            </a:r>
            <a:r>
              <a:rPr lang="en-US" b="1" baseline="30000" dirty="0"/>
              <a:t>23 </a:t>
            </a:r>
            <a:r>
              <a:rPr lang="en-US" dirty="0"/>
              <a:t>if you continue in your faith, established and firm, and do not move from the hope held out in the gospel. </a:t>
            </a:r>
            <a:r>
              <a:rPr lang="en-US"/>
              <a:t>This is the gospel that you heard and that has been proclaimed to every creature under heaven, and of which I, Paul, have become a servant.</a:t>
            </a:r>
            <a:endParaRPr lang="en-US" dirty="0"/>
          </a:p>
        </p:txBody>
      </p:sp>
      <p:sp>
        <p:nvSpPr>
          <p:cNvPr id="4" name="TextBox 3">
            <a:extLst>
              <a:ext uri="{FF2B5EF4-FFF2-40B4-BE49-F238E27FC236}">
                <a16:creationId xmlns:a16="http://schemas.microsoft.com/office/drawing/2014/main" id="{341F1C1C-73A3-AB77-1736-7CF27A621D49}"/>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
        <p:nvSpPr>
          <p:cNvPr id="5" name="TextBox 4">
            <a:extLst>
              <a:ext uri="{FF2B5EF4-FFF2-40B4-BE49-F238E27FC236}">
                <a16:creationId xmlns:a16="http://schemas.microsoft.com/office/drawing/2014/main" id="{47A3920E-C9E8-7B6A-B8BE-847FA26FC979}"/>
              </a:ext>
            </a:extLst>
          </p:cNvPr>
          <p:cNvSpPr txBox="1"/>
          <p:nvPr/>
        </p:nvSpPr>
        <p:spPr>
          <a:xfrm>
            <a:off x="646922" y="5598367"/>
            <a:ext cx="112776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dirty="0"/>
              <a:t>You are already saved.  Don’t be diverted!</a:t>
            </a:r>
          </a:p>
        </p:txBody>
      </p:sp>
    </p:spTree>
    <p:extLst>
      <p:ext uri="{BB962C8B-B14F-4D97-AF65-F5344CB8AC3E}">
        <p14:creationId xmlns:p14="http://schemas.microsoft.com/office/powerpoint/2010/main" val="70711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DBBB-49C3-31CF-911A-64F8D2C59783}"/>
              </a:ext>
            </a:extLst>
          </p:cNvPr>
          <p:cNvSpPr>
            <a:spLocks noGrp="1"/>
          </p:cNvSpPr>
          <p:nvPr>
            <p:ph type="title"/>
          </p:nvPr>
        </p:nvSpPr>
        <p:spPr/>
        <p:txBody>
          <a:bodyPr/>
          <a:lstStyle/>
          <a:p>
            <a:r>
              <a:rPr lang="en-US" dirty="0"/>
              <a:t>Prayers</a:t>
            </a:r>
          </a:p>
        </p:txBody>
      </p:sp>
      <p:sp>
        <p:nvSpPr>
          <p:cNvPr id="3" name="Content Placeholder 2">
            <a:extLst>
              <a:ext uri="{FF2B5EF4-FFF2-40B4-BE49-F238E27FC236}">
                <a16:creationId xmlns:a16="http://schemas.microsoft.com/office/drawing/2014/main" id="{66274450-D258-AD29-FFCB-891656C81579}"/>
              </a:ext>
            </a:extLst>
          </p:cNvPr>
          <p:cNvSpPr>
            <a:spLocks noGrp="1"/>
          </p:cNvSpPr>
          <p:nvPr>
            <p:ph idx="1"/>
          </p:nvPr>
        </p:nvSpPr>
        <p:spPr>
          <a:xfrm>
            <a:off x="838200" y="1690688"/>
            <a:ext cx="10515600" cy="4351338"/>
          </a:xfrm>
        </p:spPr>
        <p:txBody>
          <a:bodyPr>
            <a:normAutofit fontScale="85000" lnSpcReduction="20000"/>
          </a:bodyPr>
          <a:lstStyle/>
          <a:p>
            <a:r>
              <a:rPr lang="en-US" dirty="0"/>
              <a:t>Ann Garber</a:t>
            </a:r>
          </a:p>
          <a:p>
            <a:r>
              <a:rPr lang="en-US" dirty="0"/>
              <a:t>Deb Germroth</a:t>
            </a:r>
          </a:p>
          <a:p>
            <a:r>
              <a:rPr lang="en-US" dirty="0"/>
              <a:t>Judi Easley</a:t>
            </a:r>
          </a:p>
          <a:p>
            <a:r>
              <a:rPr lang="en-US" dirty="0"/>
              <a:t>Gary Easley</a:t>
            </a:r>
          </a:p>
          <a:p>
            <a:r>
              <a:rPr lang="en-US" dirty="0"/>
              <a:t>Dave Petke’s shopping list</a:t>
            </a:r>
          </a:p>
          <a:p>
            <a:r>
              <a:rPr lang="en-US" dirty="0"/>
              <a:t>Qualls family</a:t>
            </a:r>
          </a:p>
          <a:p>
            <a:r>
              <a:rPr lang="en-US" dirty="0"/>
              <a:t>Linda’s upcoming surgery April 20</a:t>
            </a:r>
          </a:p>
          <a:p>
            <a:r>
              <a:rPr lang="en-US" dirty="0"/>
              <a:t>Linda’s boys</a:t>
            </a:r>
          </a:p>
          <a:p>
            <a:r>
              <a:rPr lang="en-US" dirty="0"/>
              <a:t>Foxes</a:t>
            </a:r>
          </a:p>
          <a:p>
            <a:r>
              <a:rPr lang="en-US" dirty="0"/>
              <a:t>Snooks</a:t>
            </a:r>
          </a:p>
          <a:p>
            <a:r>
              <a:rPr lang="en-US" dirty="0"/>
              <a:t>Pete Lodal</a:t>
            </a:r>
          </a:p>
        </p:txBody>
      </p:sp>
    </p:spTree>
    <p:extLst>
      <p:ext uri="{BB962C8B-B14F-4D97-AF65-F5344CB8AC3E}">
        <p14:creationId xmlns:p14="http://schemas.microsoft.com/office/powerpoint/2010/main" val="231615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CE37F-7F2A-7063-DB1F-36437388C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3F209-D069-06E6-FA60-83985DC714A2}"/>
              </a:ext>
            </a:extLst>
          </p:cNvPr>
          <p:cNvSpPr>
            <a:spLocks noGrp="1"/>
          </p:cNvSpPr>
          <p:nvPr>
            <p:ph type="title"/>
          </p:nvPr>
        </p:nvSpPr>
        <p:spPr>
          <a:xfrm>
            <a:off x="838200" y="672231"/>
            <a:ext cx="10515600" cy="1325563"/>
          </a:xfrm>
        </p:spPr>
        <p:txBody>
          <a:bodyPr/>
          <a:lstStyle/>
          <a:p>
            <a:r>
              <a:rPr lang="en-US" dirty="0"/>
              <a:t>Col. 1:24-2:5 – Celebration in Suffering for the Sake of Christ (and others)</a:t>
            </a:r>
          </a:p>
        </p:txBody>
      </p:sp>
      <p:sp>
        <p:nvSpPr>
          <p:cNvPr id="3" name="Content Placeholder 2">
            <a:extLst>
              <a:ext uri="{FF2B5EF4-FFF2-40B4-BE49-F238E27FC236}">
                <a16:creationId xmlns:a16="http://schemas.microsoft.com/office/drawing/2014/main" id="{89FF55DD-B212-B11A-99CC-297A0D1D934A}"/>
              </a:ext>
            </a:extLst>
          </p:cNvPr>
          <p:cNvSpPr>
            <a:spLocks noGrp="1"/>
          </p:cNvSpPr>
          <p:nvPr>
            <p:ph idx="1"/>
          </p:nvPr>
        </p:nvSpPr>
        <p:spPr>
          <a:xfrm>
            <a:off x="838200" y="2141537"/>
            <a:ext cx="10515600" cy="4351338"/>
          </a:xfrm>
        </p:spPr>
        <p:txBody>
          <a:bodyPr/>
          <a:lstStyle/>
          <a:p>
            <a:r>
              <a:rPr lang="en-US" dirty="0"/>
              <a:t>Paul is showing his love for Christ by sacrificing for others.</a:t>
            </a:r>
          </a:p>
          <a:p>
            <a:r>
              <a:rPr lang="en-US" dirty="0"/>
              <a:t>Paul’s commitment is total including enduring extreme hardships.</a:t>
            </a:r>
          </a:p>
          <a:p>
            <a:r>
              <a:rPr lang="en-US" dirty="0"/>
              <a:t>N.T. Wright points out that suffering for salvation is a concept aligned with Jewish beliefs.  It is an indication of faithfulness.</a:t>
            </a:r>
          </a:p>
        </p:txBody>
      </p:sp>
      <p:sp>
        <p:nvSpPr>
          <p:cNvPr id="4" name="TextBox 3">
            <a:extLst>
              <a:ext uri="{FF2B5EF4-FFF2-40B4-BE49-F238E27FC236}">
                <a16:creationId xmlns:a16="http://schemas.microsoft.com/office/drawing/2014/main" id="{B80673C4-C704-A5BD-F8FE-875D044A5564}"/>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350726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D8E4E-5263-FCBE-4137-28402A000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3AF40-4C66-1265-B28C-0D22AB3C36B7}"/>
              </a:ext>
            </a:extLst>
          </p:cNvPr>
          <p:cNvSpPr>
            <a:spLocks noGrp="1"/>
          </p:cNvSpPr>
          <p:nvPr>
            <p:ph type="title"/>
          </p:nvPr>
        </p:nvSpPr>
        <p:spPr>
          <a:xfrm>
            <a:off x="838200" y="672231"/>
            <a:ext cx="10515600" cy="1325563"/>
          </a:xfrm>
        </p:spPr>
        <p:txBody>
          <a:bodyPr/>
          <a:lstStyle/>
          <a:p>
            <a:r>
              <a:rPr lang="en-US" dirty="0"/>
              <a:t>Col. 2:6-23 – The Empty Deceit of Jewish Mysticism</a:t>
            </a:r>
          </a:p>
        </p:txBody>
      </p:sp>
      <p:sp>
        <p:nvSpPr>
          <p:cNvPr id="3" name="Content Placeholder 2">
            <a:extLst>
              <a:ext uri="{FF2B5EF4-FFF2-40B4-BE49-F238E27FC236}">
                <a16:creationId xmlns:a16="http://schemas.microsoft.com/office/drawing/2014/main" id="{65103280-BCC2-E176-6FA5-28D12A393C4C}"/>
              </a:ext>
            </a:extLst>
          </p:cNvPr>
          <p:cNvSpPr>
            <a:spLocks noGrp="1"/>
          </p:cNvSpPr>
          <p:nvPr>
            <p:ph idx="1"/>
          </p:nvPr>
        </p:nvSpPr>
        <p:spPr>
          <a:xfrm>
            <a:off x="838200" y="2141537"/>
            <a:ext cx="10515600" cy="4351338"/>
          </a:xfrm>
        </p:spPr>
        <p:txBody>
          <a:bodyPr>
            <a:normAutofit fontScale="92500" lnSpcReduction="20000"/>
          </a:bodyPr>
          <a:lstStyle/>
          <a:p>
            <a:r>
              <a:rPr lang="en-US" dirty="0"/>
              <a:t>Christ alone is sufficient:  “2:9 For in Christ and the fullness of the Deity lives in bodily form, 2:10 and you have been given fulness in Christ over every power and authority.”</a:t>
            </a:r>
          </a:p>
          <a:p>
            <a:r>
              <a:rPr lang="en-US" dirty="0"/>
              <a:t>“2:16 Therefore do not let anyone judge you by what you eat or drink, or with regard to a religious festival, a New Moon celebration or a Sabbath day.”  </a:t>
            </a:r>
          </a:p>
          <a:p>
            <a:r>
              <a:rPr lang="en-US" dirty="0"/>
              <a:t>2:20 “Since you died with Christ to the basic principles of this world, why, as though you still belonged to it, do you submit to its rules:  2:21 ‘Do not handle!  Do not taste! Do not touch!’?  2:22  These are all destined to perish with use, because they are based on human commands and teachings.  2:23  Such regulations indeed have an appearance of wisdom, with their self-imposed worship, their false humility and their harsh treatment of the body, but they lack any value in restraining </a:t>
            </a:r>
            <a:r>
              <a:rPr lang="en-US" b="1" dirty="0"/>
              <a:t>sensual indulgence</a:t>
            </a:r>
            <a:r>
              <a:rPr lang="en-US" dirty="0"/>
              <a:t>.”</a:t>
            </a:r>
          </a:p>
        </p:txBody>
      </p:sp>
      <p:sp>
        <p:nvSpPr>
          <p:cNvPr id="4" name="TextBox 3">
            <a:extLst>
              <a:ext uri="{FF2B5EF4-FFF2-40B4-BE49-F238E27FC236}">
                <a16:creationId xmlns:a16="http://schemas.microsoft.com/office/drawing/2014/main" id="{86F6E0A3-29BB-8B2F-893A-F463ECCB597E}"/>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256046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013BA-B20D-A81D-1928-64D9B8B9F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F9D08-0AB3-B67D-8647-3BE3C93AB54B}"/>
              </a:ext>
            </a:extLst>
          </p:cNvPr>
          <p:cNvSpPr>
            <a:spLocks noGrp="1"/>
          </p:cNvSpPr>
          <p:nvPr>
            <p:ph type="title"/>
          </p:nvPr>
        </p:nvSpPr>
        <p:spPr>
          <a:xfrm>
            <a:off x="838200" y="672231"/>
            <a:ext cx="10515600" cy="1325563"/>
          </a:xfrm>
        </p:spPr>
        <p:txBody>
          <a:bodyPr/>
          <a:lstStyle/>
          <a:p>
            <a:r>
              <a:rPr lang="en-US" dirty="0"/>
              <a:t>Col. 3:1-17  Christians as Transformed and Renewed</a:t>
            </a:r>
          </a:p>
        </p:txBody>
      </p:sp>
      <p:sp>
        <p:nvSpPr>
          <p:cNvPr id="3" name="Content Placeholder 2">
            <a:extLst>
              <a:ext uri="{FF2B5EF4-FFF2-40B4-BE49-F238E27FC236}">
                <a16:creationId xmlns:a16="http://schemas.microsoft.com/office/drawing/2014/main" id="{99E6F86C-AD27-A2EB-4E5D-63D0B9BFBA2C}"/>
              </a:ext>
            </a:extLst>
          </p:cNvPr>
          <p:cNvSpPr>
            <a:spLocks noGrp="1"/>
          </p:cNvSpPr>
          <p:nvPr>
            <p:ph idx="1"/>
          </p:nvPr>
        </p:nvSpPr>
        <p:spPr>
          <a:xfrm>
            <a:off x="838200" y="2141537"/>
            <a:ext cx="10515600" cy="4351338"/>
          </a:xfrm>
        </p:spPr>
        <p:txBody>
          <a:bodyPr>
            <a:normAutofit lnSpcReduction="10000"/>
          </a:bodyPr>
          <a:lstStyle/>
          <a:p>
            <a:r>
              <a:rPr lang="en-US" dirty="0"/>
              <a:t>3:3 “Set your minds on things above, not on earthly things.”</a:t>
            </a:r>
          </a:p>
          <a:p>
            <a:r>
              <a:rPr lang="en-US" dirty="0"/>
              <a:t>This means to “put to death” the vices of sex and speech.</a:t>
            </a:r>
          </a:p>
          <a:p>
            <a:r>
              <a:rPr lang="en-US" dirty="0"/>
              <a:t>The believer’s “new self” involves no identity or division such as “Greek or Jew, circumcised or not, barbarian, Scythian, slave or free, but Christ is all and is in all.”</a:t>
            </a:r>
          </a:p>
          <a:p>
            <a:r>
              <a:rPr lang="en-US" dirty="0"/>
              <a:t>Bad things to discard:  “earthly nature, sexual immorality, impurity, lust, evil desires, greed, idolatry, anger, rage, malice, slander, and filthy language”</a:t>
            </a:r>
          </a:p>
          <a:p>
            <a:r>
              <a:rPr lang="en-US" dirty="0"/>
              <a:t>Things to “clothe yourself with:  compassion, kindness, humility, gentleness, patience,”  </a:t>
            </a:r>
            <a:r>
              <a:rPr lang="en-US" dirty="0" err="1"/>
              <a:t>forebearance</a:t>
            </a:r>
            <a:r>
              <a:rPr lang="en-US" dirty="0"/>
              <a:t>, forgiveness, Love</a:t>
            </a:r>
            <a:r>
              <a:rPr lang="en-US"/>
              <a:t>, unity.</a:t>
            </a:r>
          </a:p>
        </p:txBody>
      </p:sp>
      <p:sp>
        <p:nvSpPr>
          <p:cNvPr id="4" name="TextBox 3">
            <a:extLst>
              <a:ext uri="{FF2B5EF4-FFF2-40B4-BE49-F238E27FC236}">
                <a16:creationId xmlns:a16="http://schemas.microsoft.com/office/drawing/2014/main" id="{ACB8CFE6-75E4-DB43-F367-A6AC9AA101BB}"/>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2144225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87810-9350-CC3B-B031-E77F94AAC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97930-EECB-3D99-1C92-04C2C8FEFD1F}"/>
              </a:ext>
            </a:extLst>
          </p:cNvPr>
          <p:cNvSpPr>
            <a:spLocks noGrp="1"/>
          </p:cNvSpPr>
          <p:nvPr>
            <p:ph type="title"/>
          </p:nvPr>
        </p:nvSpPr>
        <p:spPr>
          <a:xfrm>
            <a:off x="838200" y="672231"/>
            <a:ext cx="10515600" cy="1325563"/>
          </a:xfrm>
        </p:spPr>
        <p:txBody>
          <a:bodyPr/>
          <a:lstStyle/>
          <a:p>
            <a:r>
              <a:rPr lang="en-US" dirty="0"/>
              <a:t>Col. 3:18-4:1 Christians Homes in Pagan Cities and the Modern Culture War</a:t>
            </a:r>
          </a:p>
        </p:txBody>
      </p:sp>
      <p:sp>
        <p:nvSpPr>
          <p:cNvPr id="3" name="Content Placeholder 2">
            <a:extLst>
              <a:ext uri="{FF2B5EF4-FFF2-40B4-BE49-F238E27FC236}">
                <a16:creationId xmlns:a16="http://schemas.microsoft.com/office/drawing/2014/main" id="{9FEAFFB0-4067-D322-7D0C-E38E15BF6374}"/>
              </a:ext>
            </a:extLst>
          </p:cNvPr>
          <p:cNvSpPr>
            <a:spLocks noGrp="1"/>
          </p:cNvSpPr>
          <p:nvPr>
            <p:ph idx="1"/>
          </p:nvPr>
        </p:nvSpPr>
        <p:spPr>
          <a:xfrm>
            <a:off x="838200" y="2141536"/>
            <a:ext cx="10515600" cy="4649639"/>
          </a:xfrm>
        </p:spPr>
        <p:txBody>
          <a:bodyPr>
            <a:normAutofit fontScale="85000" lnSpcReduction="20000"/>
          </a:bodyPr>
          <a:lstStyle/>
          <a:p>
            <a:r>
              <a:rPr lang="en-US" b="1" dirty="0"/>
              <a:t>Instructions for Christian Households</a:t>
            </a:r>
          </a:p>
          <a:p>
            <a:r>
              <a:rPr lang="en-US" b="1" baseline="30000" dirty="0"/>
              <a:t>18 </a:t>
            </a:r>
            <a:r>
              <a:rPr lang="en-US" dirty="0"/>
              <a:t>Wives, submit yourselves to your husbands, as is fitting in the Lord.</a:t>
            </a:r>
          </a:p>
          <a:p>
            <a:r>
              <a:rPr lang="en-US" b="1" baseline="30000" dirty="0"/>
              <a:t>19 </a:t>
            </a:r>
            <a:r>
              <a:rPr lang="en-US" dirty="0"/>
              <a:t>Husbands, love your wives and do not be harsh with them.</a:t>
            </a:r>
          </a:p>
          <a:p>
            <a:r>
              <a:rPr lang="en-US" b="1" baseline="30000" dirty="0"/>
              <a:t>20 </a:t>
            </a:r>
            <a:r>
              <a:rPr lang="en-US" dirty="0"/>
              <a:t>Children, obey your parents in everything, for this pleases the Lord.</a:t>
            </a:r>
          </a:p>
          <a:p>
            <a:r>
              <a:rPr lang="en-US" b="1" baseline="30000" dirty="0"/>
              <a:t>21 </a:t>
            </a:r>
            <a:r>
              <a:rPr lang="en-US" dirty="0"/>
              <a:t>Fathers,</a:t>
            </a:r>
            <a:r>
              <a:rPr lang="en-US" baseline="30000" dirty="0"/>
              <a:t>[</a:t>
            </a:r>
            <a:r>
              <a:rPr lang="en-US" baseline="30000" dirty="0">
                <a:hlinkClick r:id="rId2" tooltip="See footnote a"/>
              </a:rPr>
              <a:t>a</a:t>
            </a:r>
            <a:r>
              <a:rPr lang="en-US" baseline="30000" dirty="0"/>
              <a:t>]</a:t>
            </a:r>
            <a:r>
              <a:rPr lang="en-US" dirty="0"/>
              <a:t> do not embitter your children, or they will become discouraged.</a:t>
            </a:r>
          </a:p>
          <a:p>
            <a:r>
              <a:rPr lang="en-US" b="1" baseline="30000" dirty="0"/>
              <a:t>22 </a:t>
            </a:r>
            <a:r>
              <a:rPr lang="en-US" dirty="0"/>
              <a:t>Slaves, obey your earthly masters in everything; and do it, not only when their eye is on you and to curry their favor, but with sincerity of heart and reverence for the Lord. </a:t>
            </a:r>
            <a:r>
              <a:rPr lang="en-US" b="1" baseline="30000" dirty="0"/>
              <a:t>23 </a:t>
            </a:r>
            <a:r>
              <a:rPr lang="en-US" dirty="0"/>
              <a:t>Whatever you do, work at it with all your heart, as working for the Lord, not for human masters, </a:t>
            </a:r>
            <a:r>
              <a:rPr lang="en-US" b="1" baseline="30000" dirty="0"/>
              <a:t>24 </a:t>
            </a:r>
            <a:r>
              <a:rPr lang="en-US" dirty="0"/>
              <a:t>since you know that you will receive an inheritance from the Lord as a reward. It is the Lord Christ you are serving. </a:t>
            </a:r>
            <a:r>
              <a:rPr lang="en-US" b="1" baseline="30000" dirty="0"/>
              <a:t>25 </a:t>
            </a:r>
            <a:r>
              <a:rPr lang="en-US" dirty="0"/>
              <a:t>Anyone who does wrong will be repaid for their wrongs, and there is no favoritism.</a:t>
            </a:r>
          </a:p>
          <a:p>
            <a:r>
              <a:rPr lang="en-US" b="1" dirty="0"/>
              <a:t>4 </a:t>
            </a:r>
            <a:r>
              <a:rPr lang="en-US" dirty="0"/>
              <a:t>Masters, provide your slaves with what is right and fair, because you know that you also have a Master in heaven.</a:t>
            </a:r>
          </a:p>
        </p:txBody>
      </p:sp>
      <p:sp>
        <p:nvSpPr>
          <p:cNvPr id="4" name="TextBox 3">
            <a:extLst>
              <a:ext uri="{FF2B5EF4-FFF2-40B4-BE49-F238E27FC236}">
                <a16:creationId xmlns:a16="http://schemas.microsoft.com/office/drawing/2014/main" id="{87B43D99-58C5-7EF2-7993-3E354C9D72D2}"/>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67424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924B-64AF-B839-5454-1177538DA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38877-5AEB-4188-8521-EC0FC98A780B}"/>
              </a:ext>
            </a:extLst>
          </p:cNvPr>
          <p:cNvSpPr>
            <a:spLocks noGrp="1"/>
          </p:cNvSpPr>
          <p:nvPr>
            <p:ph type="title"/>
          </p:nvPr>
        </p:nvSpPr>
        <p:spPr>
          <a:xfrm>
            <a:off x="838200" y="672231"/>
            <a:ext cx="10515600" cy="1325563"/>
          </a:xfrm>
        </p:spPr>
        <p:txBody>
          <a:bodyPr/>
          <a:lstStyle/>
          <a:p>
            <a:r>
              <a:rPr lang="en-US" dirty="0"/>
              <a:t>Col. 3:18-4:1 Christians Homes in Pagan Cities and the Modern Culture War</a:t>
            </a:r>
          </a:p>
        </p:txBody>
      </p:sp>
      <p:sp>
        <p:nvSpPr>
          <p:cNvPr id="3" name="Content Placeholder 2">
            <a:extLst>
              <a:ext uri="{FF2B5EF4-FFF2-40B4-BE49-F238E27FC236}">
                <a16:creationId xmlns:a16="http://schemas.microsoft.com/office/drawing/2014/main" id="{E6920CCD-241D-4EEF-E8E6-BAF58D135A85}"/>
              </a:ext>
            </a:extLst>
          </p:cNvPr>
          <p:cNvSpPr>
            <a:spLocks noGrp="1"/>
          </p:cNvSpPr>
          <p:nvPr>
            <p:ph idx="1"/>
          </p:nvPr>
        </p:nvSpPr>
        <p:spPr>
          <a:xfrm>
            <a:off x="838200" y="2141536"/>
            <a:ext cx="10515600" cy="4649639"/>
          </a:xfrm>
        </p:spPr>
        <p:txBody>
          <a:bodyPr>
            <a:normAutofit/>
          </a:bodyPr>
          <a:lstStyle/>
          <a:p>
            <a:r>
              <a:rPr lang="en-US" dirty="0"/>
              <a:t>Modern conservative readings emphasize the supremacy of males (patriarchy), but the Roman patriarchy was one of the aspects of pagan culture that Paul was against.</a:t>
            </a:r>
          </a:p>
          <a:p>
            <a:r>
              <a:rPr lang="en-US" dirty="0"/>
              <a:t>Christ-like submission was being advocated, and slavery and patriarchy were not being endorsed.</a:t>
            </a:r>
          </a:p>
          <a:p>
            <a:r>
              <a:rPr lang="en-US" dirty="0"/>
              <a:t>The actual text is balanced with requirements for husbands and wives, slaves and masters.</a:t>
            </a:r>
          </a:p>
          <a:p>
            <a:r>
              <a:rPr lang="en-US" dirty="0"/>
              <a:t>Almost identical instructions are given in 1 Peter 3:1-7 showing a continuing view of Christan family life in the early church beyond Paul’s personal views.</a:t>
            </a:r>
          </a:p>
        </p:txBody>
      </p:sp>
      <p:sp>
        <p:nvSpPr>
          <p:cNvPr id="4" name="TextBox 3">
            <a:extLst>
              <a:ext uri="{FF2B5EF4-FFF2-40B4-BE49-F238E27FC236}">
                <a16:creationId xmlns:a16="http://schemas.microsoft.com/office/drawing/2014/main" id="{2A62A566-091D-7699-0932-2E87C7707FAB}"/>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263999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76CF5-12A0-F7A6-7FA1-CFAA51E49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255D7-DF1A-6842-68FC-A3A8C50415EB}"/>
              </a:ext>
            </a:extLst>
          </p:cNvPr>
          <p:cNvSpPr>
            <a:spLocks noGrp="1"/>
          </p:cNvSpPr>
          <p:nvPr>
            <p:ph type="title"/>
          </p:nvPr>
        </p:nvSpPr>
        <p:spPr>
          <a:xfrm>
            <a:off x="838200" y="672231"/>
            <a:ext cx="10515600" cy="1325563"/>
          </a:xfrm>
        </p:spPr>
        <p:txBody>
          <a:bodyPr/>
          <a:lstStyle/>
          <a:p>
            <a:r>
              <a:rPr lang="en-US" dirty="0"/>
              <a:t>The Case of </a:t>
            </a:r>
            <a:r>
              <a:rPr lang="en-US" dirty="0" err="1"/>
              <a:t>Nymphia</a:t>
            </a:r>
            <a:r>
              <a:rPr lang="en-US" dirty="0"/>
              <a:t> and the House Church</a:t>
            </a:r>
          </a:p>
        </p:txBody>
      </p:sp>
      <p:sp>
        <p:nvSpPr>
          <p:cNvPr id="3" name="Content Placeholder 2">
            <a:extLst>
              <a:ext uri="{FF2B5EF4-FFF2-40B4-BE49-F238E27FC236}">
                <a16:creationId xmlns:a16="http://schemas.microsoft.com/office/drawing/2014/main" id="{DAA9DC87-F6AD-B903-2D57-33B4CF29B15D}"/>
              </a:ext>
            </a:extLst>
          </p:cNvPr>
          <p:cNvSpPr>
            <a:spLocks noGrp="1"/>
          </p:cNvSpPr>
          <p:nvPr>
            <p:ph idx="1"/>
          </p:nvPr>
        </p:nvSpPr>
        <p:spPr>
          <a:xfrm>
            <a:off x="838200" y="2141536"/>
            <a:ext cx="10515600" cy="4649639"/>
          </a:xfrm>
        </p:spPr>
        <p:txBody>
          <a:bodyPr>
            <a:normAutofit/>
          </a:bodyPr>
          <a:lstStyle/>
          <a:p>
            <a:r>
              <a:rPr lang="en-US" dirty="0"/>
              <a:t>Col. 4:15-6  </a:t>
            </a:r>
            <a:r>
              <a:rPr lang="en-US" b="1" baseline="30000" dirty="0"/>
              <a:t>15 </a:t>
            </a:r>
            <a:r>
              <a:rPr lang="en-US" dirty="0"/>
              <a:t>Give my greetings to the brothers and sisters at Laodicea, and to Nympha and the church in her house.</a:t>
            </a:r>
            <a:r>
              <a:rPr lang="en-US" b="1" baseline="30000" dirty="0"/>
              <a:t>16 </a:t>
            </a:r>
            <a:r>
              <a:rPr lang="en-US" dirty="0"/>
              <a:t>After this letter has been read to you, see that it is also read in the church of the Laodiceans and that you in turn read the letter from Laodicea.</a:t>
            </a:r>
          </a:p>
          <a:p>
            <a:r>
              <a:rPr lang="en-US" dirty="0"/>
              <a:t>Clearly, Nympha was important in receiving direct greetings from Paul, as well as hosting the church in Laodicea in her own house.  That this letter was meant to have been read in her house would have suggested that women were fully recognized and respected in </a:t>
            </a:r>
            <a:r>
              <a:rPr lang="en-US"/>
              <a:t>the church.</a:t>
            </a:r>
          </a:p>
          <a:p>
            <a:endParaRPr lang="en-US" dirty="0"/>
          </a:p>
        </p:txBody>
      </p:sp>
      <p:sp>
        <p:nvSpPr>
          <p:cNvPr id="4" name="TextBox 3">
            <a:extLst>
              <a:ext uri="{FF2B5EF4-FFF2-40B4-BE49-F238E27FC236}">
                <a16:creationId xmlns:a16="http://schemas.microsoft.com/office/drawing/2014/main" id="{091C65B1-3677-A9ED-8800-8176A5A12AC8}"/>
              </a:ext>
            </a:extLst>
          </p:cNvPr>
          <p:cNvSpPr txBox="1"/>
          <p:nvPr/>
        </p:nvSpPr>
        <p:spPr>
          <a:xfrm>
            <a:off x="9477475" y="6682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Colossians</a:t>
            </a:r>
            <a:endParaRPr lang="en-US" dirty="0"/>
          </a:p>
        </p:txBody>
      </p:sp>
    </p:spTree>
    <p:extLst>
      <p:ext uri="{BB962C8B-B14F-4D97-AF65-F5344CB8AC3E}">
        <p14:creationId xmlns:p14="http://schemas.microsoft.com/office/powerpoint/2010/main" val="394597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DCE3E-F1BF-3955-EB38-F06907CDDE86}"/>
              </a:ext>
            </a:extLst>
          </p:cNvPr>
          <p:cNvSpPr>
            <a:spLocks noGrp="1"/>
          </p:cNvSpPr>
          <p:nvPr>
            <p:ph type="title"/>
          </p:nvPr>
        </p:nvSpPr>
        <p:spPr/>
        <p:txBody>
          <a:bodyPr/>
          <a:lstStyle/>
          <a:p>
            <a:r>
              <a:rPr lang="en-US" dirty="0"/>
              <a:t>Philemon</a:t>
            </a:r>
          </a:p>
        </p:txBody>
      </p:sp>
      <p:sp>
        <p:nvSpPr>
          <p:cNvPr id="5" name="Text Placeholder 4">
            <a:extLst>
              <a:ext uri="{FF2B5EF4-FFF2-40B4-BE49-F238E27FC236}">
                <a16:creationId xmlns:a16="http://schemas.microsoft.com/office/drawing/2014/main" id="{9F5FA618-52DA-11BC-42B2-F2E00262B0A3}"/>
              </a:ext>
            </a:extLst>
          </p:cNvPr>
          <p:cNvSpPr>
            <a:spLocks noGrp="1"/>
          </p:cNvSpPr>
          <p:nvPr>
            <p:ph type="body" idx="1"/>
          </p:nvPr>
        </p:nvSpPr>
        <p:spPr/>
        <p:txBody>
          <a:bodyPr/>
          <a:lstStyle/>
          <a:p>
            <a:r>
              <a:rPr lang="en-US" dirty="0"/>
              <a:t>“The New Testament in its World”, Ch. 20</a:t>
            </a:r>
          </a:p>
        </p:txBody>
      </p:sp>
    </p:spTree>
    <p:extLst>
      <p:ext uri="{BB962C8B-B14F-4D97-AF65-F5344CB8AC3E}">
        <p14:creationId xmlns:p14="http://schemas.microsoft.com/office/powerpoint/2010/main" val="1778676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7F3776-C098-51D4-E9E9-06354843EC18}"/>
              </a:ext>
            </a:extLst>
          </p:cNvPr>
          <p:cNvSpPr/>
          <p:nvPr/>
        </p:nvSpPr>
        <p:spPr>
          <a:xfrm>
            <a:off x="1542661" y="1741714"/>
            <a:ext cx="8864082" cy="28022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“Free will is a detriment to the man who doesn’t realize he’s confused.”</a:t>
            </a:r>
          </a:p>
          <a:p>
            <a:endParaRPr lang="en-US" sz="2400" dirty="0"/>
          </a:p>
          <a:p>
            <a:r>
              <a:rPr lang="en-US" sz="2400" dirty="0"/>
              <a:t>“Everything I believe is based only on what I think I know, the only system available and the worst system possible.”</a:t>
            </a:r>
          </a:p>
          <a:p>
            <a:endParaRPr lang="en-US" sz="2400" dirty="0"/>
          </a:p>
          <a:p>
            <a:pPr algn="r"/>
            <a:r>
              <a:rPr lang="en-US" sz="2400" dirty="0"/>
              <a:t>--Chuck Klosterman, “Football”</a:t>
            </a:r>
          </a:p>
        </p:txBody>
      </p:sp>
      <p:sp>
        <p:nvSpPr>
          <p:cNvPr id="6" name="Rectangle: Rounded Corners 5">
            <a:extLst>
              <a:ext uri="{FF2B5EF4-FFF2-40B4-BE49-F238E27FC236}">
                <a16:creationId xmlns:a16="http://schemas.microsoft.com/office/drawing/2014/main" id="{4B20ACC6-25C4-4EF4-1CDF-B6C885132F09}"/>
              </a:ext>
            </a:extLst>
          </p:cNvPr>
          <p:cNvSpPr/>
          <p:nvPr/>
        </p:nvSpPr>
        <p:spPr>
          <a:xfrm>
            <a:off x="1542661" y="4883021"/>
            <a:ext cx="8864082" cy="16857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“I am so clever that I sometimes don’t understand a single word of what I am saying.”</a:t>
            </a:r>
          </a:p>
          <a:p>
            <a:pPr algn="r"/>
            <a:r>
              <a:rPr lang="en-US" sz="2400" dirty="0"/>
              <a:t>--Oscar Wilde</a:t>
            </a:r>
          </a:p>
        </p:txBody>
      </p:sp>
      <p:sp>
        <p:nvSpPr>
          <p:cNvPr id="7" name="Title 6">
            <a:extLst>
              <a:ext uri="{FF2B5EF4-FFF2-40B4-BE49-F238E27FC236}">
                <a16:creationId xmlns:a16="http://schemas.microsoft.com/office/drawing/2014/main" id="{85211A07-B99A-8C04-2235-D939D9701B11}"/>
              </a:ext>
            </a:extLst>
          </p:cNvPr>
          <p:cNvSpPr>
            <a:spLocks noGrp="1"/>
          </p:cNvSpPr>
          <p:nvPr>
            <p:ph type="title"/>
          </p:nvPr>
        </p:nvSpPr>
        <p:spPr/>
        <p:txBody>
          <a:bodyPr/>
          <a:lstStyle/>
          <a:p>
            <a:r>
              <a:rPr lang="en-US" dirty="0"/>
              <a:t>Lamentations on Limitations</a:t>
            </a:r>
          </a:p>
        </p:txBody>
      </p:sp>
    </p:spTree>
    <p:extLst>
      <p:ext uri="{BB962C8B-B14F-4D97-AF65-F5344CB8AC3E}">
        <p14:creationId xmlns:p14="http://schemas.microsoft.com/office/powerpoint/2010/main" val="2725629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1A05-80AF-9C3F-E9E6-C444EF8837D8}"/>
              </a:ext>
            </a:extLst>
          </p:cNvPr>
          <p:cNvSpPr>
            <a:spLocks noGrp="1"/>
          </p:cNvSpPr>
          <p:nvPr>
            <p:ph type="title"/>
          </p:nvPr>
        </p:nvSpPr>
        <p:spPr/>
        <p:txBody>
          <a:bodyPr/>
          <a:lstStyle/>
          <a:p>
            <a:r>
              <a:rPr lang="en-US" dirty="0"/>
              <a:t>Paul’s letter to Philemon concerning his runaway slave, Onesimus</a:t>
            </a:r>
          </a:p>
        </p:txBody>
      </p:sp>
      <p:sp>
        <p:nvSpPr>
          <p:cNvPr id="3" name="Content Placeholder 2">
            <a:extLst>
              <a:ext uri="{FF2B5EF4-FFF2-40B4-BE49-F238E27FC236}">
                <a16:creationId xmlns:a16="http://schemas.microsoft.com/office/drawing/2014/main" id="{D0A0F1AB-2C80-E3B0-31F0-0D1569825BAF}"/>
              </a:ext>
            </a:extLst>
          </p:cNvPr>
          <p:cNvSpPr>
            <a:spLocks noGrp="1"/>
          </p:cNvSpPr>
          <p:nvPr>
            <p:ph idx="1"/>
          </p:nvPr>
        </p:nvSpPr>
        <p:spPr>
          <a:xfrm>
            <a:off x="838200" y="1825625"/>
            <a:ext cx="8231155" cy="4351338"/>
          </a:xfrm>
        </p:spPr>
        <p:txBody>
          <a:bodyPr>
            <a:normAutofit fontScale="92500" lnSpcReduction="20000"/>
          </a:bodyPr>
          <a:lstStyle/>
          <a:p>
            <a:r>
              <a:rPr lang="en-US" dirty="0"/>
              <a:t>The Central Question:  To fight slavery and help Onesimus flee, or to work within the system and reconcile Onesimus to Philemon while imploring them to treat each other as brothers.</a:t>
            </a:r>
          </a:p>
          <a:p>
            <a:r>
              <a:rPr lang="en-US" dirty="0"/>
              <a:t>In Onesimus’ case, reconciliation led to a better result for all, even for Onesimus since he:</a:t>
            </a:r>
          </a:p>
          <a:p>
            <a:pPr lvl="1"/>
            <a:r>
              <a:rPr lang="en-US" dirty="0"/>
              <a:t>Might have otherwise been captured and killed as a fugitive.</a:t>
            </a:r>
          </a:p>
          <a:p>
            <a:pPr lvl="1"/>
            <a:r>
              <a:rPr lang="en-US" dirty="0"/>
              <a:t>Was treated kindly after returning to Philemon (presumably)</a:t>
            </a:r>
          </a:p>
          <a:p>
            <a:pPr lvl="1"/>
            <a:r>
              <a:rPr lang="en-US" dirty="0"/>
              <a:t>Later tradition holds that Onesimus was later freed and became Bishop of Ephesus (following Timothy in this role).</a:t>
            </a:r>
          </a:p>
          <a:p>
            <a:r>
              <a:rPr lang="en-US" dirty="0"/>
              <a:t>On the other hand, the institution of slavery was unchallenged which provided justification (rationalization?) for later Christians to accept slavery.</a:t>
            </a:r>
          </a:p>
        </p:txBody>
      </p:sp>
      <p:sp>
        <p:nvSpPr>
          <p:cNvPr id="4" name="TextBox 3">
            <a:extLst>
              <a:ext uri="{FF2B5EF4-FFF2-40B4-BE49-F238E27FC236}">
                <a16:creationId xmlns:a16="http://schemas.microsoft.com/office/drawing/2014/main" id="{40676AE2-874B-E4AC-396A-BE72AA804D0D}"/>
              </a:ext>
            </a:extLst>
          </p:cNvPr>
          <p:cNvSpPr txBox="1"/>
          <p:nvPr/>
        </p:nvSpPr>
        <p:spPr>
          <a:xfrm>
            <a:off x="9508575" y="48164"/>
            <a:ext cx="25090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Philemon</a:t>
            </a:r>
            <a:endParaRPr lang="en-US" dirty="0"/>
          </a:p>
        </p:txBody>
      </p:sp>
      <p:pic>
        <p:nvPicPr>
          <p:cNvPr id="6" name="Picture 5">
            <a:extLst>
              <a:ext uri="{FF2B5EF4-FFF2-40B4-BE49-F238E27FC236}">
                <a16:creationId xmlns:a16="http://schemas.microsoft.com/office/drawing/2014/main" id="{0868C1F4-7E02-2007-9C0E-72924C660546}"/>
              </a:ext>
            </a:extLst>
          </p:cNvPr>
          <p:cNvPicPr>
            <a:picLocks noChangeAspect="1"/>
          </p:cNvPicPr>
          <p:nvPr/>
        </p:nvPicPr>
        <p:blipFill>
          <a:blip r:embed="rId3"/>
          <a:stretch>
            <a:fillRect/>
          </a:stretch>
        </p:blipFill>
        <p:spPr>
          <a:xfrm>
            <a:off x="9296488" y="1076491"/>
            <a:ext cx="2581294" cy="5600741"/>
          </a:xfrm>
          <a:prstGeom prst="rect">
            <a:avLst/>
          </a:prstGeom>
        </p:spPr>
      </p:pic>
    </p:spTree>
    <p:extLst>
      <p:ext uri="{BB962C8B-B14F-4D97-AF65-F5344CB8AC3E}">
        <p14:creationId xmlns:p14="http://schemas.microsoft.com/office/powerpoint/2010/main" val="2568567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218E-9F3A-3587-BF87-FAF958CF5478}"/>
              </a:ext>
            </a:extLst>
          </p:cNvPr>
          <p:cNvSpPr>
            <a:spLocks noGrp="1"/>
          </p:cNvSpPr>
          <p:nvPr>
            <p:ph type="title"/>
          </p:nvPr>
        </p:nvSpPr>
        <p:spPr/>
        <p:txBody>
          <a:bodyPr/>
          <a:lstStyle/>
          <a:p>
            <a:r>
              <a:rPr lang="en-US" dirty="0"/>
              <a:t>N.T. Wright on the ‘main thrust’ of Philemon</a:t>
            </a:r>
          </a:p>
        </p:txBody>
      </p:sp>
      <p:sp>
        <p:nvSpPr>
          <p:cNvPr id="3" name="Content Placeholder 2">
            <a:extLst>
              <a:ext uri="{FF2B5EF4-FFF2-40B4-BE49-F238E27FC236}">
                <a16:creationId xmlns:a16="http://schemas.microsoft.com/office/drawing/2014/main" id="{E75DC5B7-6373-F89A-A761-E77B830D112F}"/>
              </a:ext>
            </a:extLst>
          </p:cNvPr>
          <p:cNvSpPr>
            <a:spLocks noGrp="1"/>
          </p:cNvSpPr>
          <p:nvPr>
            <p:ph idx="1"/>
          </p:nvPr>
        </p:nvSpPr>
        <p:spPr/>
        <p:txBody>
          <a:bodyPr/>
          <a:lstStyle/>
          <a:p>
            <a:r>
              <a:rPr lang="en-US" dirty="0"/>
              <a:t>Paul’s concern for the runaway slave Onesimus reflects his larger concern for messianic </a:t>
            </a:r>
            <a:r>
              <a:rPr lang="en-US" b="1" dirty="0"/>
              <a:t>unity across traditional boundaries </a:t>
            </a:r>
            <a:r>
              <a:rPr lang="en-US" dirty="0"/>
              <a:t>in the churches, whether it be the unity of Jew and gentile in the Messiah (the main point of Galatians), the unity of the church under the lordship of the Messiah in a pagan and imperial context (part of the point of Philippians), or, as here in Philemon, the unity of master and slave, expressing again what it means to be en Christō. ‘So,’ Paul asks, ‘if you reckon me a partner [</a:t>
            </a:r>
            <a:r>
              <a:rPr lang="en-US" dirty="0" err="1"/>
              <a:t>koinōnos</a:t>
            </a:r>
            <a:r>
              <a:rPr lang="en-US" dirty="0"/>
              <a:t>], welcome him [</a:t>
            </a:r>
            <a:r>
              <a:rPr lang="en-US" dirty="0" err="1"/>
              <a:t>proslabou</a:t>
            </a:r>
            <a:r>
              <a:rPr lang="en-US" dirty="0"/>
              <a:t> </a:t>
            </a:r>
            <a:r>
              <a:rPr lang="en-US" dirty="0" err="1"/>
              <a:t>auton</a:t>
            </a:r>
            <a:r>
              <a:rPr lang="en-US" dirty="0"/>
              <a:t>] as you would welcome me.’59 That is the main thrust of the letter.</a:t>
            </a:r>
          </a:p>
        </p:txBody>
      </p:sp>
    </p:spTree>
    <p:extLst>
      <p:ext uri="{BB962C8B-B14F-4D97-AF65-F5344CB8AC3E}">
        <p14:creationId xmlns:p14="http://schemas.microsoft.com/office/powerpoint/2010/main" val="200879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3A610-1D4A-F215-00B9-2DA721437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4" y="94966"/>
            <a:ext cx="9595512" cy="6668068"/>
          </a:xfrm>
          <a:prstGeom prst="rect">
            <a:avLst/>
          </a:prstGeom>
        </p:spPr>
      </p:pic>
    </p:spTree>
    <p:extLst>
      <p:ext uri="{BB962C8B-B14F-4D97-AF65-F5344CB8AC3E}">
        <p14:creationId xmlns:p14="http://schemas.microsoft.com/office/powerpoint/2010/main" val="2339163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C928-D917-54D5-3536-EC680F1B7A26}"/>
              </a:ext>
            </a:extLst>
          </p:cNvPr>
          <p:cNvSpPr>
            <a:spLocks noGrp="1"/>
          </p:cNvSpPr>
          <p:nvPr>
            <p:ph type="title"/>
          </p:nvPr>
        </p:nvSpPr>
        <p:spPr/>
        <p:txBody>
          <a:bodyPr>
            <a:noAutofit/>
          </a:bodyPr>
          <a:lstStyle/>
          <a:p>
            <a:r>
              <a:rPr lang="en-US" dirty="0"/>
              <a:t>How People Became Slaves in the Roman Empire</a:t>
            </a:r>
            <a:br>
              <a:rPr lang="en-US" dirty="0"/>
            </a:br>
            <a:endParaRPr lang="en-US" sz="1600" dirty="0"/>
          </a:p>
        </p:txBody>
      </p:sp>
      <p:sp>
        <p:nvSpPr>
          <p:cNvPr id="3" name="Content Placeholder 2">
            <a:extLst>
              <a:ext uri="{FF2B5EF4-FFF2-40B4-BE49-F238E27FC236}">
                <a16:creationId xmlns:a16="http://schemas.microsoft.com/office/drawing/2014/main" id="{34D330AE-7309-A276-D724-543DE21566B6}"/>
              </a:ext>
            </a:extLst>
          </p:cNvPr>
          <p:cNvSpPr>
            <a:spLocks noGrp="1"/>
          </p:cNvSpPr>
          <p:nvPr>
            <p:ph idx="1"/>
          </p:nvPr>
        </p:nvSpPr>
        <p:spPr>
          <a:xfrm>
            <a:off x="838200" y="1757201"/>
            <a:ext cx="10086392" cy="4351338"/>
          </a:xfrm>
        </p:spPr>
        <p:txBody>
          <a:bodyPr>
            <a:normAutofit fontScale="92500" lnSpcReduction="20000"/>
          </a:bodyPr>
          <a:lstStyle/>
          <a:p>
            <a:pPr marL="0" indent="0">
              <a:buNone/>
            </a:pPr>
            <a:r>
              <a:rPr lang="en-US" sz="2400" dirty="0"/>
              <a:t>1. </a:t>
            </a:r>
            <a:r>
              <a:rPr lang="en-US" sz="2400" b="1" dirty="0"/>
              <a:t>War Captives </a:t>
            </a:r>
            <a:r>
              <a:rPr lang="en-US" sz="2400" dirty="0"/>
              <a:t>— the largest source, from mass enslavement of conquered peoples who were then employed in agriculture, mines, and large estates.</a:t>
            </a:r>
          </a:p>
          <a:p>
            <a:pPr marL="0" indent="0">
              <a:buNone/>
            </a:pPr>
            <a:r>
              <a:rPr lang="en-US" sz="2400" dirty="0"/>
              <a:t>2. </a:t>
            </a:r>
            <a:r>
              <a:rPr lang="en-US" sz="2400" b="1" dirty="0"/>
              <a:t>Birth into Slavery (</a:t>
            </a:r>
            <a:r>
              <a:rPr lang="en-US" sz="2400" b="1" dirty="0" err="1"/>
              <a:t>vernae</a:t>
            </a:r>
            <a:r>
              <a:rPr lang="en-US" sz="2400" b="1" dirty="0"/>
              <a:t>)—</a:t>
            </a:r>
            <a:r>
              <a:rPr lang="en-US" sz="2400" dirty="0"/>
              <a:t>children of slaves were automatically slaves regardless of father’s status, were often better treated and employed in households.</a:t>
            </a:r>
          </a:p>
          <a:p>
            <a:pPr marL="0" indent="0">
              <a:buNone/>
            </a:pPr>
            <a:r>
              <a:rPr lang="en-US" sz="2400" dirty="0"/>
              <a:t>3. </a:t>
            </a:r>
            <a:r>
              <a:rPr lang="en-US" sz="2400" b="1" dirty="0"/>
              <a:t>Exposure or Sale of Infants</a:t>
            </a:r>
            <a:r>
              <a:rPr lang="en-US" sz="2400" dirty="0"/>
              <a:t>—Abandoned children found by anyone could be raised as slaves, or poor families sometimes sold children.</a:t>
            </a:r>
          </a:p>
          <a:p>
            <a:pPr marL="0" indent="0">
              <a:buNone/>
            </a:pPr>
            <a:r>
              <a:rPr lang="en-US" sz="2400" dirty="0"/>
              <a:t>4. </a:t>
            </a:r>
            <a:r>
              <a:rPr lang="en-US" sz="2400" b="1" dirty="0"/>
              <a:t>Debt and Economic Hardship </a:t>
            </a:r>
            <a:r>
              <a:rPr lang="en-US" sz="2400" dirty="0"/>
              <a:t>– Debt bondage (</a:t>
            </a:r>
            <a:r>
              <a:rPr lang="en-US" sz="2400" dirty="0" err="1"/>
              <a:t>nexum</a:t>
            </a:r>
            <a:r>
              <a:rPr lang="en-US" sz="2400" dirty="0"/>
              <a:t>) was a legal way to become a slave to satisfy a debt or provide sustenance, but this later became illegal.</a:t>
            </a:r>
          </a:p>
          <a:p>
            <a:pPr marL="0" indent="0">
              <a:buNone/>
            </a:pPr>
            <a:r>
              <a:rPr lang="en-US" sz="2400" dirty="0"/>
              <a:t>5. </a:t>
            </a:r>
            <a:r>
              <a:rPr lang="en-US" sz="2400" b="1" dirty="0"/>
              <a:t>Criminal Conviction</a:t>
            </a:r>
            <a:r>
              <a:rPr lang="en-US" sz="2400" dirty="0"/>
              <a:t>—Punishment for the harshest crimes, these slaves had the lowest status and almost no chance of manumission.  The harshest form  ‘</a:t>
            </a:r>
            <a:r>
              <a:rPr lang="en-US" sz="2400" dirty="0" err="1"/>
              <a:t>damnatio</a:t>
            </a:r>
            <a:r>
              <a:rPr lang="en-US" sz="2400" dirty="0"/>
              <a:t> ad </a:t>
            </a:r>
            <a:r>
              <a:rPr lang="en-US" sz="2400" dirty="0" err="1"/>
              <a:t>metalla</a:t>
            </a:r>
            <a:r>
              <a:rPr lang="en-US" sz="2400" dirty="0"/>
              <a:t>’ was condemnation to the mines.</a:t>
            </a:r>
          </a:p>
          <a:p>
            <a:pPr marL="0" indent="0">
              <a:buNone/>
            </a:pPr>
            <a:r>
              <a:rPr lang="en-US" sz="2400" dirty="0"/>
              <a:t>6. </a:t>
            </a:r>
            <a:r>
              <a:rPr lang="en-US" sz="2400" b="1" dirty="0"/>
              <a:t>Piracy and Kidnapping </a:t>
            </a:r>
            <a:r>
              <a:rPr lang="en-US" sz="2400" dirty="0"/>
              <a:t>– Common before Pompey’s campaign (67 BC), pirates kidnapped for ransom or sale into slavery.  Even wealthy Romans could be victims.</a:t>
            </a:r>
          </a:p>
        </p:txBody>
      </p:sp>
    </p:spTree>
    <p:extLst>
      <p:ext uri="{BB962C8B-B14F-4D97-AF65-F5344CB8AC3E}">
        <p14:creationId xmlns:p14="http://schemas.microsoft.com/office/powerpoint/2010/main" val="64347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AC26-A2AA-2F7E-A631-55968D2ED76B}"/>
              </a:ext>
            </a:extLst>
          </p:cNvPr>
          <p:cNvSpPr>
            <a:spLocks noGrp="1"/>
          </p:cNvSpPr>
          <p:nvPr>
            <p:ph type="title"/>
          </p:nvPr>
        </p:nvSpPr>
        <p:spPr/>
        <p:txBody>
          <a:bodyPr/>
          <a:lstStyle/>
          <a:p>
            <a:r>
              <a:rPr lang="en-US" dirty="0"/>
              <a:t>What did NOT make you a slave in the Roman Empire</a:t>
            </a:r>
          </a:p>
        </p:txBody>
      </p:sp>
      <p:sp>
        <p:nvSpPr>
          <p:cNvPr id="3" name="Content Placeholder 2">
            <a:extLst>
              <a:ext uri="{FF2B5EF4-FFF2-40B4-BE49-F238E27FC236}">
                <a16:creationId xmlns:a16="http://schemas.microsoft.com/office/drawing/2014/main" id="{27C854D9-1789-6E94-AF58-47363F7F252E}"/>
              </a:ext>
            </a:extLst>
          </p:cNvPr>
          <p:cNvSpPr>
            <a:spLocks noGrp="1"/>
          </p:cNvSpPr>
          <p:nvPr>
            <p:ph idx="1"/>
          </p:nvPr>
        </p:nvSpPr>
        <p:spPr>
          <a:xfrm>
            <a:off x="838200" y="1825625"/>
            <a:ext cx="10515600" cy="2130555"/>
          </a:xfrm>
        </p:spPr>
        <p:txBody>
          <a:bodyPr/>
          <a:lstStyle/>
          <a:p>
            <a:r>
              <a:rPr lang="en-US" sz="3200" dirty="0"/>
              <a:t>Race or ethnicity</a:t>
            </a:r>
          </a:p>
          <a:p>
            <a:r>
              <a:rPr lang="en-US" sz="3200" dirty="0"/>
              <a:t>Religious identity</a:t>
            </a:r>
          </a:p>
          <a:p>
            <a:r>
              <a:rPr lang="en-US" sz="3200" dirty="0"/>
              <a:t>Social class alone</a:t>
            </a:r>
          </a:p>
          <a:p>
            <a:endParaRPr lang="en-US" dirty="0"/>
          </a:p>
        </p:txBody>
      </p:sp>
      <p:sp>
        <p:nvSpPr>
          <p:cNvPr id="5" name="TextBox 4">
            <a:extLst>
              <a:ext uri="{FF2B5EF4-FFF2-40B4-BE49-F238E27FC236}">
                <a16:creationId xmlns:a16="http://schemas.microsoft.com/office/drawing/2014/main" id="{EC650C26-D9EB-D467-5280-5977D6C38043}"/>
              </a:ext>
            </a:extLst>
          </p:cNvPr>
          <p:cNvSpPr txBox="1"/>
          <p:nvPr/>
        </p:nvSpPr>
        <p:spPr>
          <a:xfrm>
            <a:off x="838200" y="4402897"/>
            <a:ext cx="10139265"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dirty="0"/>
              <a:t>Slavery in Rome was not racialized; it was fundamentally about power, conquest, and economic vulnerability.</a:t>
            </a:r>
          </a:p>
        </p:txBody>
      </p:sp>
    </p:spTree>
    <p:extLst>
      <p:ext uri="{BB962C8B-B14F-4D97-AF65-F5344CB8AC3E}">
        <p14:creationId xmlns:p14="http://schemas.microsoft.com/office/powerpoint/2010/main" val="2318540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0922-8B6E-DA5B-91CC-6C2FB5B399B9}"/>
              </a:ext>
            </a:extLst>
          </p:cNvPr>
          <p:cNvSpPr>
            <a:spLocks noGrp="1"/>
          </p:cNvSpPr>
          <p:nvPr>
            <p:ph type="title"/>
          </p:nvPr>
        </p:nvSpPr>
        <p:spPr/>
        <p:txBody>
          <a:bodyPr>
            <a:normAutofit fontScale="90000"/>
          </a:bodyPr>
          <a:lstStyle/>
          <a:p>
            <a:r>
              <a:rPr lang="en-US" dirty="0"/>
              <a:t>The Three Classical Methods for Manumission in the Roman Empire  (Wikipedia)</a:t>
            </a:r>
          </a:p>
        </p:txBody>
      </p:sp>
      <p:sp>
        <p:nvSpPr>
          <p:cNvPr id="3" name="Content Placeholder 2">
            <a:extLst>
              <a:ext uri="{FF2B5EF4-FFF2-40B4-BE49-F238E27FC236}">
                <a16:creationId xmlns:a16="http://schemas.microsoft.com/office/drawing/2014/main" id="{62B79BD6-57C0-16D3-92B0-EEBC0FAB76D0}"/>
              </a:ext>
            </a:extLst>
          </p:cNvPr>
          <p:cNvSpPr>
            <a:spLocks noGrp="1"/>
          </p:cNvSpPr>
          <p:nvPr>
            <p:ph idx="1"/>
          </p:nvPr>
        </p:nvSpPr>
        <p:spPr/>
        <p:txBody>
          <a:bodyPr>
            <a:normAutofit fontScale="47500" lnSpcReduction="20000"/>
          </a:bodyPr>
          <a:lstStyle/>
          <a:p>
            <a:pPr marL="0" indent="0">
              <a:lnSpc>
                <a:spcPct val="120000"/>
              </a:lnSpc>
              <a:buNone/>
            </a:pPr>
            <a:r>
              <a:rPr lang="en-US" sz="4000" b="1" dirty="0" err="1">
                <a:latin typeface="+mj-lt"/>
                <a:ea typeface="+mj-ea"/>
                <a:cs typeface="+mj-cs"/>
              </a:rPr>
              <a:t>Manumissio</a:t>
            </a:r>
            <a:r>
              <a:rPr lang="en-US" sz="4000" b="1" dirty="0">
                <a:latin typeface="+mj-lt"/>
                <a:ea typeface="+mj-ea"/>
                <a:cs typeface="+mj-cs"/>
              </a:rPr>
              <a:t> </a:t>
            </a:r>
            <a:r>
              <a:rPr lang="en-US" sz="4000" b="1" dirty="0" err="1">
                <a:latin typeface="+mj-lt"/>
                <a:ea typeface="+mj-ea"/>
                <a:cs typeface="+mj-cs"/>
              </a:rPr>
              <a:t>vindicta</a:t>
            </a:r>
            <a:r>
              <a:rPr lang="en-US" sz="4000" b="1" dirty="0">
                <a:latin typeface="+mj-lt"/>
                <a:ea typeface="+mj-ea"/>
                <a:cs typeface="+mj-cs"/>
              </a:rPr>
              <a:t> — the ceremonial court freeing</a:t>
            </a:r>
            <a:r>
              <a:rPr lang="en-US" sz="4000" dirty="0">
                <a:latin typeface="+mj-lt"/>
                <a:ea typeface="+mj-ea"/>
                <a:cs typeface="+mj-cs"/>
              </a:rPr>
              <a:t>.  This was the most prestigious form.</a:t>
            </a:r>
            <a:br>
              <a:rPr lang="en-US" sz="4000" dirty="0">
                <a:latin typeface="+mj-lt"/>
                <a:ea typeface="+mj-ea"/>
                <a:cs typeface="+mj-cs"/>
              </a:rPr>
            </a:br>
            <a:r>
              <a:rPr lang="en-US" sz="4000" dirty="0">
                <a:latin typeface="+mj-lt"/>
                <a:ea typeface="+mj-ea"/>
                <a:cs typeface="+mj-cs"/>
              </a:rPr>
              <a:t>A magistrate presided (usually a praetor).</a:t>
            </a:r>
            <a:br>
              <a:rPr lang="en-US" sz="4000" dirty="0">
                <a:latin typeface="+mj-lt"/>
                <a:ea typeface="+mj-ea"/>
                <a:cs typeface="+mj-cs"/>
              </a:rPr>
            </a:br>
            <a:r>
              <a:rPr lang="en-US" sz="4000" dirty="0">
                <a:latin typeface="+mj-lt"/>
                <a:ea typeface="+mj-ea"/>
                <a:cs typeface="+mj-cs"/>
              </a:rPr>
              <a:t>A third party touched the slave with a rod (the </a:t>
            </a:r>
            <a:r>
              <a:rPr lang="en-US" sz="4000" dirty="0" err="1">
                <a:latin typeface="+mj-lt"/>
                <a:ea typeface="+mj-ea"/>
                <a:cs typeface="+mj-cs"/>
              </a:rPr>
              <a:t>vindicta</a:t>
            </a:r>
            <a:r>
              <a:rPr lang="en-US" sz="4000" dirty="0">
                <a:latin typeface="+mj-lt"/>
                <a:ea typeface="+mj-ea"/>
                <a:cs typeface="+mj-cs"/>
              </a:rPr>
              <a:t>) and declared them free.</a:t>
            </a:r>
            <a:br>
              <a:rPr lang="en-US" sz="4000" dirty="0">
                <a:latin typeface="+mj-lt"/>
                <a:ea typeface="+mj-ea"/>
                <a:cs typeface="+mj-cs"/>
              </a:rPr>
            </a:br>
            <a:r>
              <a:rPr lang="en-US" sz="4000" dirty="0">
                <a:latin typeface="+mj-lt"/>
                <a:ea typeface="+mj-ea"/>
                <a:cs typeface="+mj-cs"/>
              </a:rPr>
              <a:t>The master affirmed the claim by remaining silent.</a:t>
            </a:r>
            <a:br>
              <a:rPr lang="en-US" sz="4000" dirty="0">
                <a:latin typeface="+mj-lt"/>
                <a:ea typeface="+mj-ea"/>
                <a:cs typeface="+mj-cs"/>
              </a:rPr>
            </a:br>
            <a:r>
              <a:rPr lang="en-US" sz="4000" dirty="0">
                <a:latin typeface="+mj-lt"/>
                <a:ea typeface="+mj-ea"/>
                <a:cs typeface="+mj-cs"/>
              </a:rPr>
              <a:t>The magistrate pronounced the slave liber.</a:t>
            </a:r>
            <a:br>
              <a:rPr lang="en-US" sz="4000" dirty="0">
                <a:latin typeface="+mj-lt"/>
                <a:ea typeface="+mj-ea"/>
                <a:cs typeface="+mj-cs"/>
              </a:rPr>
            </a:br>
            <a:r>
              <a:rPr lang="en-US" sz="4000" dirty="0">
                <a:latin typeface="+mj-lt"/>
                <a:ea typeface="+mj-ea"/>
                <a:cs typeface="+mj-cs"/>
              </a:rPr>
              <a:t>Symbolism:  It reenacted a courtroom drama where the slave “won” their freedom.</a:t>
            </a:r>
          </a:p>
          <a:p>
            <a:pPr marL="0" indent="0">
              <a:buNone/>
            </a:pPr>
            <a:r>
              <a:rPr lang="en-US" sz="4000" b="1" dirty="0" err="1">
                <a:latin typeface="+mj-lt"/>
                <a:ea typeface="+mj-ea"/>
                <a:cs typeface="+mj-cs"/>
              </a:rPr>
              <a:t>Manumissio</a:t>
            </a:r>
            <a:r>
              <a:rPr lang="en-US" sz="4000" b="1" dirty="0">
                <a:latin typeface="+mj-lt"/>
                <a:ea typeface="+mj-ea"/>
                <a:cs typeface="+mj-cs"/>
              </a:rPr>
              <a:t> </a:t>
            </a:r>
            <a:r>
              <a:rPr lang="en-US" sz="4000" b="1" dirty="0" err="1">
                <a:latin typeface="+mj-lt"/>
                <a:ea typeface="+mj-ea"/>
                <a:cs typeface="+mj-cs"/>
              </a:rPr>
              <a:t>censu</a:t>
            </a:r>
            <a:r>
              <a:rPr lang="en-US" sz="4000" b="1" dirty="0">
                <a:latin typeface="+mj-lt"/>
                <a:ea typeface="+mj-ea"/>
                <a:cs typeface="+mj-cs"/>
              </a:rPr>
              <a:t> — enrollment in the census</a:t>
            </a:r>
            <a:br>
              <a:rPr lang="en-US" sz="4000" dirty="0">
                <a:latin typeface="+mj-lt"/>
                <a:ea typeface="+mj-ea"/>
                <a:cs typeface="+mj-cs"/>
              </a:rPr>
            </a:br>
            <a:r>
              <a:rPr lang="en-US" sz="4000" dirty="0">
                <a:latin typeface="+mj-lt"/>
                <a:ea typeface="+mj-ea"/>
                <a:cs typeface="+mj-cs"/>
              </a:rPr>
              <a:t>During the census, a master could allow a slave’s name to be entered on the citizen rolls.</a:t>
            </a:r>
            <a:br>
              <a:rPr lang="en-US" sz="4000" dirty="0">
                <a:latin typeface="+mj-lt"/>
                <a:ea typeface="+mj-ea"/>
                <a:cs typeface="+mj-cs"/>
              </a:rPr>
            </a:br>
            <a:r>
              <a:rPr lang="en-US" sz="4000" dirty="0">
                <a:latin typeface="+mj-lt"/>
                <a:ea typeface="+mj-ea"/>
                <a:cs typeface="+mj-cs"/>
              </a:rPr>
              <a:t>Once registered, the person was legally free.</a:t>
            </a:r>
            <a:br>
              <a:rPr lang="en-US" sz="4000" dirty="0">
                <a:latin typeface="+mj-lt"/>
                <a:ea typeface="+mj-ea"/>
                <a:cs typeface="+mj-cs"/>
              </a:rPr>
            </a:br>
            <a:r>
              <a:rPr lang="en-US" sz="4000" dirty="0">
                <a:latin typeface="+mj-lt"/>
                <a:ea typeface="+mj-ea"/>
                <a:cs typeface="+mj-cs"/>
              </a:rPr>
              <a:t>This method faded as the census became less frequent.</a:t>
            </a:r>
          </a:p>
          <a:p>
            <a:pPr marL="0" indent="0">
              <a:buNone/>
            </a:pPr>
            <a:r>
              <a:rPr lang="en-US" sz="4000" b="1" dirty="0" err="1">
                <a:latin typeface="+mj-lt"/>
                <a:ea typeface="+mj-ea"/>
                <a:cs typeface="+mj-cs"/>
              </a:rPr>
              <a:t>Manumissio</a:t>
            </a:r>
            <a:r>
              <a:rPr lang="en-US" sz="4000" b="1" dirty="0">
                <a:latin typeface="+mj-lt"/>
                <a:ea typeface="+mj-ea"/>
                <a:cs typeface="+mj-cs"/>
              </a:rPr>
              <a:t> </a:t>
            </a:r>
            <a:r>
              <a:rPr lang="en-US" sz="4000" b="1" dirty="0" err="1">
                <a:latin typeface="+mj-lt"/>
                <a:ea typeface="+mj-ea"/>
                <a:cs typeface="+mj-cs"/>
              </a:rPr>
              <a:t>testamento</a:t>
            </a:r>
            <a:r>
              <a:rPr lang="en-US" sz="4000" b="1" dirty="0">
                <a:latin typeface="+mj-lt"/>
                <a:ea typeface="+mj-ea"/>
                <a:cs typeface="+mj-cs"/>
              </a:rPr>
              <a:t> — manumission by will</a:t>
            </a:r>
            <a:r>
              <a:rPr lang="en-US" sz="4000" b="1">
                <a:latin typeface="+mj-lt"/>
                <a:ea typeface="+mj-ea"/>
                <a:cs typeface="+mj-cs"/>
              </a:rPr>
              <a:t>.  </a:t>
            </a:r>
            <a:br>
              <a:rPr lang="en-US" sz="4000" b="1">
                <a:latin typeface="+mj-lt"/>
                <a:ea typeface="+mj-ea"/>
                <a:cs typeface="+mj-cs"/>
              </a:rPr>
            </a:br>
            <a:r>
              <a:rPr lang="en-US" sz="4000">
                <a:latin typeface="+mj-lt"/>
                <a:ea typeface="+mj-ea"/>
                <a:cs typeface="+mj-cs"/>
              </a:rPr>
              <a:t>A </a:t>
            </a:r>
            <a:r>
              <a:rPr lang="en-US" sz="4000" dirty="0">
                <a:latin typeface="+mj-lt"/>
                <a:ea typeface="+mj-ea"/>
                <a:cs typeface="+mj-cs"/>
              </a:rPr>
              <a:t>master could free slaves in his will:</a:t>
            </a:r>
            <a:br>
              <a:rPr lang="en-US" sz="4000" dirty="0">
                <a:latin typeface="+mj-lt"/>
                <a:ea typeface="+mj-ea"/>
                <a:cs typeface="+mj-cs"/>
              </a:rPr>
            </a:br>
            <a:r>
              <a:rPr lang="en-US" sz="4000" dirty="0">
                <a:latin typeface="+mj-lt"/>
                <a:ea typeface="+mj-ea"/>
                <a:cs typeface="+mj-cs"/>
              </a:rPr>
              <a:t>Direct manumission: “I free my slave X.</a:t>
            </a:r>
            <a:br>
              <a:rPr lang="en-US" sz="4000" dirty="0">
                <a:latin typeface="+mj-lt"/>
                <a:ea typeface="+mj-ea"/>
                <a:cs typeface="+mj-cs"/>
              </a:rPr>
            </a:br>
            <a:r>
              <a:rPr lang="en-US" sz="4000" dirty="0">
                <a:latin typeface="+mj-lt"/>
                <a:ea typeface="+mj-ea"/>
                <a:cs typeface="+mj-cs"/>
              </a:rPr>
              <a:t>Fideicommissary manumission: The heir was ordered to free the slave.</a:t>
            </a:r>
            <a:br>
              <a:rPr lang="en-US" sz="4000" dirty="0">
                <a:latin typeface="+mj-lt"/>
                <a:ea typeface="+mj-ea"/>
                <a:cs typeface="+mj-cs"/>
              </a:rPr>
            </a:br>
            <a:r>
              <a:rPr lang="en-US" sz="4000" dirty="0">
                <a:latin typeface="+mj-lt"/>
                <a:ea typeface="+mj-ea"/>
                <a:cs typeface="+mj-cs"/>
              </a:rPr>
              <a:t>Sometimes the freed slave had to pay a sum to the heirs to complete the process.  </a:t>
            </a:r>
            <a:br>
              <a:rPr lang="en-US" sz="4000" dirty="0">
                <a:latin typeface="+mj-lt"/>
                <a:ea typeface="+mj-ea"/>
                <a:cs typeface="+mj-cs"/>
              </a:rPr>
            </a:br>
            <a:r>
              <a:rPr lang="en-US" sz="4000" dirty="0">
                <a:latin typeface="+mj-lt"/>
                <a:ea typeface="+mj-ea"/>
                <a:cs typeface="+mj-cs"/>
              </a:rPr>
              <a:t>This was extremely common—many household slaves were freed this way.</a:t>
            </a:r>
          </a:p>
        </p:txBody>
      </p:sp>
    </p:spTree>
    <p:extLst>
      <p:ext uri="{BB962C8B-B14F-4D97-AF65-F5344CB8AC3E}">
        <p14:creationId xmlns:p14="http://schemas.microsoft.com/office/powerpoint/2010/main" val="56084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2B77-8137-4B36-2722-84991D392230}"/>
              </a:ext>
            </a:extLst>
          </p:cNvPr>
          <p:cNvSpPr>
            <a:spLocks noGrp="1"/>
          </p:cNvSpPr>
          <p:nvPr>
            <p:ph type="title"/>
          </p:nvPr>
        </p:nvSpPr>
        <p:spPr>
          <a:xfrm>
            <a:off x="838200" y="365125"/>
            <a:ext cx="8697686" cy="1325563"/>
          </a:xfrm>
        </p:spPr>
        <p:txBody>
          <a:bodyPr>
            <a:normAutofit/>
          </a:bodyPr>
          <a:lstStyle/>
          <a:p>
            <a:r>
              <a:rPr lang="en-US" sz="3600" dirty="0"/>
              <a:t>The Counterexample of William Wilberforce</a:t>
            </a:r>
            <a:br>
              <a:rPr lang="en-US" sz="3600" dirty="0"/>
            </a:br>
            <a:r>
              <a:rPr lang="en-US" sz="3600" dirty="0"/>
              <a:t>(Wikipedia)</a:t>
            </a:r>
          </a:p>
        </p:txBody>
      </p:sp>
      <p:sp>
        <p:nvSpPr>
          <p:cNvPr id="3" name="Content Placeholder 2">
            <a:extLst>
              <a:ext uri="{FF2B5EF4-FFF2-40B4-BE49-F238E27FC236}">
                <a16:creationId xmlns:a16="http://schemas.microsoft.com/office/drawing/2014/main" id="{79BBDE00-C4DF-039A-FFED-D10BD6B53381}"/>
              </a:ext>
            </a:extLst>
          </p:cNvPr>
          <p:cNvSpPr>
            <a:spLocks noGrp="1"/>
          </p:cNvSpPr>
          <p:nvPr>
            <p:ph idx="1"/>
          </p:nvPr>
        </p:nvSpPr>
        <p:spPr>
          <a:xfrm>
            <a:off x="690489" y="1981335"/>
            <a:ext cx="10515600" cy="4351338"/>
          </a:xfrm>
        </p:spPr>
        <p:txBody>
          <a:bodyPr>
            <a:normAutofit fontScale="85000" lnSpcReduction="20000"/>
          </a:bodyPr>
          <a:lstStyle/>
          <a:p>
            <a:pPr marL="0" indent="0">
              <a:buNone/>
            </a:pPr>
            <a:r>
              <a:rPr lang="en-US" b="1" dirty="0"/>
              <a:t>A British politician and philanthropist  </a:t>
            </a:r>
          </a:p>
          <a:p>
            <a:pPr marL="0" indent="0">
              <a:buNone/>
            </a:pPr>
            <a:r>
              <a:rPr lang="en-US" dirty="0"/>
              <a:t>Wilberforce (1759–1833) was born in Hull, Yorkshire, into a prosperous merchant family. He entered Parliament in 1780 at just 21 years old and served for more than four decades, representing constituencies including Hull and Yorkshire.</a:t>
            </a:r>
          </a:p>
          <a:p>
            <a:pPr marL="0" indent="0">
              <a:buNone/>
            </a:pPr>
            <a:r>
              <a:rPr lang="en-US" dirty="0"/>
              <a:t>In 1787, after a deep evangelical Christian conversion, Wilberforce was persuaded by abolitionist activists—Thomas Clarkson, Granville Sharp, Hannah More, and others—to take up the cause of ending the transatlantic slave trade. He became the parliamentary spearhead of the abolition movement.</a:t>
            </a:r>
          </a:p>
          <a:p>
            <a:pPr marL="0" indent="0">
              <a:buNone/>
            </a:pPr>
            <a:r>
              <a:rPr lang="en-US" dirty="0"/>
              <a:t>For 20 relentless years, he introduced bills, delivered speeches, and marshaled evidence documenting the brutality of the trade. His efforts culminated in the Slave Trade Act of 1807, which outlawed Britain’s participation in the trade.</a:t>
            </a:r>
          </a:p>
        </p:txBody>
      </p:sp>
      <p:pic>
        <p:nvPicPr>
          <p:cNvPr id="5" name="Picture 4">
            <a:extLst>
              <a:ext uri="{FF2B5EF4-FFF2-40B4-BE49-F238E27FC236}">
                <a16:creationId xmlns:a16="http://schemas.microsoft.com/office/drawing/2014/main" id="{03C1463F-7FDF-0D02-0E8B-295C5A7CAC30}"/>
              </a:ext>
            </a:extLst>
          </p:cNvPr>
          <p:cNvPicPr>
            <a:picLocks noChangeAspect="1"/>
          </p:cNvPicPr>
          <p:nvPr/>
        </p:nvPicPr>
        <p:blipFill>
          <a:blip r:embed="rId2"/>
          <a:srcRect l="29752" t="12110" r="10673" b="29762"/>
          <a:stretch>
            <a:fillRect/>
          </a:stretch>
        </p:blipFill>
        <p:spPr>
          <a:xfrm>
            <a:off x="10367888" y="1"/>
            <a:ext cx="1765497" cy="2362198"/>
          </a:xfrm>
          <a:prstGeom prst="rect">
            <a:avLst/>
          </a:prstGeom>
        </p:spPr>
      </p:pic>
    </p:spTree>
    <p:extLst>
      <p:ext uri="{BB962C8B-B14F-4D97-AF65-F5344CB8AC3E}">
        <p14:creationId xmlns:p14="http://schemas.microsoft.com/office/powerpoint/2010/main" val="1092764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CF3C-1226-C58B-6978-9BB1D3EBDBB7}"/>
              </a:ext>
            </a:extLst>
          </p:cNvPr>
          <p:cNvSpPr>
            <a:spLocks noGrp="1"/>
          </p:cNvSpPr>
          <p:nvPr>
            <p:ph type="title"/>
          </p:nvPr>
        </p:nvSpPr>
        <p:spPr/>
        <p:txBody>
          <a:bodyPr/>
          <a:lstStyle/>
          <a:p>
            <a:pPr algn="ctr"/>
            <a:r>
              <a:rPr lang="en-US" dirty="0"/>
              <a:t>Is Now the Time for Justice?</a:t>
            </a:r>
          </a:p>
        </p:txBody>
      </p:sp>
      <p:graphicFrame>
        <p:nvGraphicFramePr>
          <p:cNvPr id="23" name="Content Placeholder 2">
            <a:extLst>
              <a:ext uri="{FF2B5EF4-FFF2-40B4-BE49-F238E27FC236}">
                <a16:creationId xmlns:a16="http://schemas.microsoft.com/office/drawing/2014/main" id="{73BAC0DC-1501-2D70-22CC-55C065B8C716}"/>
              </a:ext>
            </a:extLst>
          </p:cNvPr>
          <p:cNvGraphicFramePr>
            <a:graphicFrameLocks noGrp="1"/>
          </p:cNvGraphicFramePr>
          <p:nvPr>
            <p:ph idx="1"/>
            <p:extLst>
              <p:ext uri="{D42A27DB-BD31-4B8C-83A1-F6EECF244321}">
                <p14:modId xmlns:p14="http://schemas.microsoft.com/office/powerpoint/2010/main" val="11468448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ED43CCD-8B65-4DE5-C591-C31AD7147361}"/>
              </a:ext>
            </a:extLst>
          </p:cNvPr>
          <p:cNvSpPr txBox="1"/>
          <p:nvPr/>
        </p:nvSpPr>
        <p:spPr>
          <a:xfrm>
            <a:off x="3968620" y="209892"/>
            <a:ext cx="4166590" cy="461665"/>
          </a:xfrm>
          <a:prstGeom prst="rect">
            <a:avLst/>
          </a:prstGeom>
          <a:noFill/>
        </p:spPr>
        <p:txBody>
          <a:bodyPr wrap="none" rtlCol="0">
            <a:spAutoFit/>
          </a:bodyPr>
          <a:lstStyle/>
          <a:p>
            <a:r>
              <a:rPr lang="en-US" sz="2400" dirty="0"/>
              <a:t>A Question for All Generations</a:t>
            </a:r>
          </a:p>
        </p:txBody>
      </p:sp>
    </p:spTree>
    <p:extLst>
      <p:ext uri="{BB962C8B-B14F-4D97-AF65-F5344CB8AC3E}">
        <p14:creationId xmlns:p14="http://schemas.microsoft.com/office/powerpoint/2010/main" val="2670120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B85C4-E21F-2613-B50C-2F678E25D64D}"/>
              </a:ext>
            </a:extLst>
          </p:cNvPr>
          <p:cNvSpPr>
            <a:spLocks noGrp="1"/>
          </p:cNvSpPr>
          <p:nvPr>
            <p:ph type="ctrTitle"/>
          </p:nvPr>
        </p:nvSpPr>
        <p:spPr/>
        <p:txBody>
          <a:bodyPr/>
          <a:lstStyle/>
          <a:p>
            <a:r>
              <a:rPr lang="en-US" dirty="0"/>
              <a:t>Ephesians</a:t>
            </a:r>
          </a:p>
        </p:txBody>
      </p:sp>
      <p:sp>
        <p:nvSpPr>
          <p:cNvPr id="5" name="Subtitle 4">
            <a:extLst>
              <a:ext uri="{FF2B5EF4-FFF2-40B4-BE49-F238E27FC236}">
                <a16:creationId xmlns:a16="http://schemas.microsoft.com/office/drawing/2014/main" id="{8A633F1A-4398-FCB7-AD36-859D4E9ABD54}"/>
              </a:ext>
            </a:extLst>
          </p:cNvPr>
          <p:cNvSpPr>
            <a:spLocks noGrp="1"/>
          </p:cNvSpPr>
          <p:nvPr>
            <p:ph type="subTitle" idx="1"/>
          </p:nvPr>
        </p:nvSpPr>
        <p:spPr/>
        <p:txBody>
          <a:bodyPr/>
          <a:lstStyle/>
          <a:p>
            <a:r>
              <a:rPr lang="en-US" dirty="0"/>
              <a:t>Ch. 20, “The </a:t>
            </a:r>
            <a:r>
              <a:rPr lang="en-US"/>
              <a:t>New Testament in Its World”</a:t>
            </a:r>
          </a:p>
        </p:txBody>
      </p:sp>
    </p:spTree>
    <p:extLst>
      <p:ext uri="{BB962C8B-B14F-4D97-AF65-F5344CB8AC3E}">
        <p14:creationId xmlns:p14="http://schemas.microsoft.com/office/powerpoint/2010/main" val="1255986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7421-2947-0266-EE87-7748E6A826B9}"/>
              </a:ext>
            </a:extLst>
          </p:cNvPr>
          <p:cNvSpPr>
            <a:spLocks noGrp="1"/>
          </p:cNvSpPr>
          <p:nvPr>
            <p:ph type="title"/>
          </p:nvPr>
        </p:nvSpPr>
        <p:spPr/>
        <p:txBody>
          <a:bodyPr/>
          <a:lstStyle/>
          <a:p>
            <a:r>
              <a:rPr lang="en-US" dirty="0"/>
              <a:t>Ephesians:  A circular letter to the churches in Asia</a:t>
            </a:r>
          </a:p>
        </p:txBody>
      </p:sp>
      <p:sp>
        <p:nvSpPr>
          <p:cNvPr id="3" name="Content Placeholder 2">
            <a:extLst>
              <a:ext uri="{FF2B5EF4-FFF2-40B4-BE49-F238E27FC236}">
                <a16:creationId xmlns:a16="http://schemas.microsoft.com/office/drawing/2014/main" id="{012392B1-8E96-0D49-8B2E-37A22D947534}"/>
              </a:ext>
            </a:extLst>
          </p:cNvPr>
          <p:cNvSpPr>
            <a:spLocks noGrp="1"/>
          </p:cNvSpPr>
          <p:nvPr>
            <p:ph idx="1"/>
          </p:nvPr>
        </p:nvSpPr>
        <p:spPr/>
        <p:txBody>
          <a:bodyPr>
            <a:normAutofit fontScale="92500" lnSpcReduction="10000"/>
          </a:bodyPr>
          <a:lstStyle/>
          <a:p>
            <a:pPr marL="0" indent="0">
              <a:buNone/>
            </a:pPr>
            <a:r>
              <a:rPr lang="en-US" b="1" dirty="0"/>
              <a:t>1 </a:t>
            </a:r>
            <a:r>
              <a:rPr lang="en-US" dirty="0"/>
              <a:t>Paul, an apostle of Christ Jesus by the will of God,</a:t>
            </a:r>
          </a:p>
          <a:p>
            <a:pPr marL="0" indent="0">
              <a:buNone/>
            </a:pPr>
            <a:r>
              <a:rPr lang="en-US" dirty="0"/>
              <a:t>To God’s holy people </a:t>
            </a:r>
            <a:r>
              <a:rPr lang="en-US" b="1" dirty="0"/>
              <a:t>in Ephesus</a:t>
            </a:r>
            <a:r>
              <a:rPr lang="en-US" dirty="0"/>
              <a:t>,</a:t>
            </a:r>
            <a:r>
              <a:rPr lang="en-US" baseline="30000" dirty="0"/>
              <a:t>[</a:t>
            </a:r>
            <a:r>
              <a:rPr lang="en-US" u="sng" baseline="30000" dirty="0">
                <a:hlinkClick r:id="rId2" tooltip="See footnote a"/>
              </a:rPr>
              <a:t>a</a:t>
            </a:r>
            <a:r>
              <a:rPr lang="en-US" baseline="30000" dirty="0"/>
              <a:t>]</a:t>
            </a:r>
            <a:r>
              <a:rPr lang="en-US" dirty="0"/>
              <a:t> the faithful in Christ Jesus:</a:t>
            </a:r>
          </a:p>
          <a:p>
            <a:r>
              <a:rPr lang="en-US" dirty="0"/>
              <a:t>Early versions do not have “in Ephesus” as the letter was probably originally written from there to churches in the broader region.</a:t>
            </a:r>
          </a:p>
          <a:p>
            <a:r>
              <a:rPr lang="en-US" dirty="0">
                <a:solidFill>
                  <a:srgbClr val="424242"/>
                </a:solidFill>
                <a:latin typeface="Aptos" panose="020B0004020202020204" pitchFamily="34" charset="0"/>
              </a:rPr>
              <a:t>Emphasizes God’s </a:t>
            </a:r>
            <a:r>
              <a:rPr lang="en-US" b="1" dirty="0">
                <a:solidFill>
                  <a:srgbClr val="424242"/>
                </a:solidFill>
                <a:latin typeface="Aptos" panose="020B0004020202020204" pitchFamily="34" charset="0"/>
              </a:rPr>
              <a:t>cosmic plan</a:t>
            </a:r>
            <a:r>
              <a:rPr lang="en-US" dirty="0">
                <a:solidFill>
                  <a:srgbClr val="424242"/>
                </a:solidFill>
                <a:latin typeface="Aptos" panose="020B0004020202020204" pitchFamily="34" charset="0"/>
              </a:rPr>
              <a:t> in the Messiah</a:t>
            </a:r>
          </a:p>
          <a:p>
            <a:r>
              <a:rPr lang="en-US" dirty="0">
                <a:solidFill>
                  <a:srgbClr val="424242"/>
                </a:solidFill>
                <a:latin typeface="Aptos" panose="020B0004020202020204" pitchFamily="34" charset="0"/>
              </a:rPr>
              <a:t>Central theme: </a:t>
            </a:r>
            <a:r>
              <a:rPr lang="en-US" b="1" dirty="0">
                <a:solidFill>
                  <a:srgbClr val="424242"/>
                </a:solidFill>
                <a:latin typeface="Aptos" panose="020B0004020202020204" pitchFamily="34" charset="0"/>
              </a:rPr>
              <a:t>unity in Christ</a:t>
            </a:r>
            <a:r>
              <a:rPr lang="en-US" dirty="0">
                <a:solidFill>
                  <a:srgbClr val="424242"/>
                </a:solidFill>
                <a:latin typeface="Aptos" panose="020B0004020202020204" pitchFamily="34" charset="0"/>
              </a:rPr>
              <a:t>—heaven and earth brought together</a:t>
            </a:r>
          </a:p>
          <a:p>
            <a:endParaRPr lang="en-US" dirty="0">
              <a:solidFill>
                <a:srgbClr val="424242"/>
              </a:solidFill>
              <a:latin typeface="Aptos" panose="020B0004020202020204" pitchFamily="34" charset="0"/>
            </a:endParaRPr>
          </a:p>
          <a:p>
            <a:pPr marL="0" indent="0">
              <a:buNone/>
            </a:pPr>
            <a:r>
              <a:rPr lang="en-US" dirty="0">
                <a:solidFill>
                  <a:srgbClr val="424242"/>
                </a:solidFill>
                <a:latin typeface="Aptos" panose="020B0004020202020204" pitchFamily="34" charset="0"/>
              </a:rPr>
              <a:t>Ephesians can be read out loud in 20-25 minutes, but less if you separate out the prayers for the people and greetings.  It’s a sermon waiting to be preached any Sunday.</a:t>
            </a:r>
            <a:endParaRPr lang="en-US" dirty="0"/>
          </a:p>
          <a:p>
            <a:pPr marL="0" indent="0">
              <a:buNone/>
            </a:pPr>
            <a:endParaRPr lang="en-US" dirty="0"/>
          </a:p>
        </p:txBody>
      </p:sp>
    </p:spTree>
    <p:extLst>
      <p:ext uri="{BB962C8B-B14F-4D97-AF65-F5344CB8AC3E}">
        <p14:creationId xmlns:p14="http://schemas.microsoft.com/office/powerpoint/2010/main" val="210215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CFD6-D873-A017-E048-4695D7CE3BD3}"/>
              </a:ext>
            </a:extLst>
          </p:cNvPr>
          <p:cNvSpPr>
            <a:spLocks noGrp="1"/>
          </p:cNvSpPr>
          <p:nvPr>
            <p:ph type="title"/>
          </p:nvPr>
        </p:nvSpPr>
        <p:spPr/>
        <p:txBody>
          <a:bodyPr/>
          <a:lstStyle/>
          <a:p>
            <a:r>
              <a:rPr lang="en-US" b="1" dirty="0">
                <a:solidFill>
                  <a:srgbClr val="424242"/>
                </a:solidFill>
                <a:latin typeface="Aptos" panose="020B0004020202020204" pitchFamily="34" charset="0"/>
              </a:rPr>
              <a:t>God’s Plan in Christ (Eph 1)</a:t>
            </a:r>
            <a:endParaRPr lang="en-US" dirty="0"/>
          </a:p>
        </p:txBody>
      </p:sp>
      <p:sp>
        <p:nvSpPr>
          <p:cNvPr id="3" name="Content Placeholder 2">
            <a:extLst>
              <a:ext uri="{FF2B5EF4-FFF2-40B4-BE49-F238E27FC236}">
                <a16:creationId xmlns:a16="http://schemas.microsoft.com/office/drawing/2014/main" id="{59CE6DAF-740F-5EC3-6176-255754AABEBF}"/>
              </a:ext>
            </a:extLst>
          </p:cNvPr>
          <p:cNvSpPr>
            <a:spLocks noGrp="1"/>
          </p:cNvSpPr>
          <p:nvPr>
            <p:ph idx="1"/>
          </p:nvPr>
        </p:nvSpPr>
        <p:spPr/>
        <p:txBody>
          <a:bodyPr/>
          <a:lstStyle/>
          <a:p>
            <a:r>
              <a:rPr lang="en-US" dirty="0">
                <a:solidFill>
                  <a:srgbClr val="424242"/>
                </a:solidFill>
                <a:latin typeface="Aptos" panose="020B0004020202020204" pitchFamily="34" charset="0"/>
              </a:rPr>
              <a:t>A hymn of praise announcing God’s saving work in Jesus</a:t>
            </a:r>
          </a:p>
          <a:p>
            <a:r>
              <a:rPr lang="en-US" dirty="0">
                <a:solidFill>
                  <a:srgbClr val="424242"/>
                </a:solidFill>
                <a:latin typeface="Aptos" panose="020B0004020202020204" pitchFamily="34" charset="0"/>
              </a:rPr>
              <a:t>Goal: </a:t>
            </a:r>
            <a:r>
              <a:rPr lang="en-US" b="1" dirty="0">
                <a:solidFill>
                  <a:srgbClr val="424242"/>
                </a:solidFill>
                <a:latin typeface="Aptos" panose="020B0004020202020204" pitchFamily="34" charset="0"/>
              </a:rPr>
              <a:t>“to bring unity to all things in heaven and on earth under Christ”</a:t>
            </a:r>
          </a:p>
          <a:p>
            <a:r>
              <a:rPr lang="en-US" dirty="0">
                <a:solidFill>
                  <a:srgbClr val="424242"/>
                </a:solidFill>
                <a:latin typeface="Aptos" panose="020B0004020202020204" pitchFamily="34" charset="0"/>
              </a:rPr>
              <a:t>Believers are incorporated into this plan and empowered to live it out</a:t>
            </a:r>
            <a:br>
              <a:rPr lang="en-US" dirty="0">
                <a:solidFill>
                  <a:srgbClr val="424242"/>
                </a:solidFill>
                <a:latin typeface="Aptos" panose="020B0004020202020204" pitchFamily="34" charset="0"/>
              </a:rPr>
            </a:br>
            <a:endParaRPr lang="en-US" dirty="0"/>
          </a:p>
        </p:txBody>
      </p:sp>
    </p:spTree>
    <p:extLst>
      <p:ext uri="{BB962C8B-B14F-4D97-AF65-F5344CB8AC3E}">
        <p14:creationId xmlns:p14="http://schemas.microsoft.com/office/powerpoint/2010/main" val="3162794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6A13-40B0-AA40-D988-291CE6620890}"/>
              </a:ext>
            </a:extLst>
          </p:cNvPr>
          <p:cNvSpPr>
            <a:spLocks noGrp="1"/>
          </p:cNvSpPr>
          <p:nvPr>
            <p:ph type="title"/>
          </p:nvPr>
        </p:nvSpPr>
        <p:spPr/>
        <p:txBody>
          <a:bodyPr/>
          <a:lstStyle/>
          <a:p>
            <a:r>
              <a:rPr lang="en-US" dirty="0"/>
              <a:t>A hint of pre-destination in Ephesians (Ch. 1)</a:t>
            </a:r>
          </a:p>
        </p:txBody>
      </p:sp>
      <p:sp>
        <p:nvSpPr>
          <p:cNvPr id="3" name="Content Placeholder 2">
            <a:extLst>
              <a:ext uri="{FF2B5EF4-FFF2-40B4-BE49-F238E27FC236}">
                <a16:creationId xmlns:a16="http://schemas.microsoft.com/office/drawing/2014/main" id="{271369C8-4F36-3652-11AB-456FE4924781}"/>
              </a:ext>
            </a:extLst>
          </p:cNvPr>
          <p:cNvSpPr>
            <a:spLocks noGrp="1"/>
          </p:cNvSpPr>
          <p:nvPr>
            <p:ph idx="1"/>
          </p:nvPr>
        </p:nvSpPr>
        <p:spPr>
          <a:xfrm>
            <a:off x="838200" y="1474237"/>
            <a:ext cx="10515600" cy="3906416"/>
          </a:xfrm>
        </p:spPr>
        <p:txBody>
          <a:bodyPr>
            <a:normAutofit fontScale="85000" lnSpcReduction="20000"/>
          </a:bodyPr>
          <a:lstStyle/>
          <a:p>
            <a:pPr marL="0" indent="0">
              <a:buNone/>
            </a:pPr>
            <a:r>
              <a:rPr lang="en-US" dirty="0"/>
              <a:t>“ </a:t>
            </a:r>
            <a:r>
              <a:rPr lang="en-US" b="1" baseline="30000" dirty="0"/>
              <a:t>4 </a:t>
            </a:r>
            <a:r>
              <a:rPr lang="en-US" dirty="0"/>
              <a:t>For he </a:t>
            </a:r>
            <a:r>
              <a:rPr lang="en-US" b="1" dirty="0"/>
              <a:t>chose us </a:t>
            </a:r>
            <a:r>
              <a:rPr lang="en-US" dirty="0"/>
              <a:t>in him before the creation of the world to be holy and blameless in his sight. In love </a:t>
            </a:r>
            <a:r>
              <a:rPr lang="en-US" b="1" baseline="30000" dirty="0"/>
              <a:t>5 </a:t>
            </a:r>
            <a:r>
              <a:rPr lang="en-US" b="1" dirty="0"/>
              <a:t>he</a:t>
            </a:r>
            <a:r>
              <a:rPr lang="en-US" b="1" baseline="30000" dirty="0"/>
              <a:t>[</a:t>
            </a:r>
            <a:r>
              <a:rPr lang="en-US" b="1" u="sng" baseline="30000" dirty="0">
                <a:hlinkClick r:id="rId2" tooltip="See footnote b"/>
              </a:rPr>
              <a:t>b</a:t>
            </a:r>
            <a:r>
              <a:rPr lang="en-US" b="1" baseline="30000" dirty="0"/>
              <a:t>]</a:t>
            </a:r>
            <a:r>
              <a:rPr lang="en-US" b="1" dirty="0"/>
              <a:t> predestined us for adoption to sonship</a:t>
            </a:r>
            <a:r>
              <a:rPr lang="en-US" baseline="30000" dirty="0"/>
              <a:t>[</a:t>
            </a:r>
            <a:r>
              <a:rPr lang="en-US" u="sng" baseline="30000" dirty="0">
                <a:hlinkClick r:id="rId3" tooltip="See footnote c"/>
              </a:rPr>
              <a:t>c</a:t>
            </a:r>
            <a:r>
              <a:rPr lang="en-US" baseline="30000" dirty="0"/>
              <a:t>]</a:t>
            </a:r>
            <a:r>
              <a:rPr lang="en-US" dirty="0"/>
              <a:t> through Jesus Christ, in accordance with his pleasure and will— </a:t>
            </a:r>
            <a:r>
              <a:rPr lang="en-US" b="1" baseline="30000" dirty="0"/>
              <a:t>6 </a:t>
            </a:r>
            <a:r>
              <a:rPr lang="en-US" dirty="0"/>
              <a:t>to the praise of his glorious grace, which he has freely given us in the One he loves. ”</a:t>
            </a:r>
          </a:p>
          <a:p>
            <a:pPr marL="0" indent="0">
              <a:buNone/>
            </a:pPr>
            <a:r>
              <a:rPr lang="en-US" b="1" baseline="30000" dirty="0"/>
              <a:t>“11 </a:t>
            </a:r>
            <a:r>
              <a:rPr lang="en-US" dirty="0"/>
              <a:t>In him </a:t>
            </a:r>
            <a:r>
              <a:rPr lang="en-US" b="1" dirty="0"/>
              <a:t>we were also chosen</a:t>
            </a:r>
            <a:r>
              <a:rPr lang="en-US" dirty="0"/>
              <a:t>,</a:t>
            </a:r>
            <a:r>
              <a:rPr lang="en-US" baseline="30000" dirty="0"/>
              <a:t>[</a:t>
            </a:r>
            <a:r>
              <a:rPr lang="en-US" u="sng" baseline="30000" dirty="0">
                <a:hlinkClick r:id="rId4" tooltip="See footnote e"/>
              </a:rPr>
              <a:t>e</a:t>
            </a:r>
            <a:r>
              <a:rPr lang="en-US" baseline="30000" dirty="0"/>
              <a:t>]</a:t>
            </a:r>
            <a:r>
              <a:rPr lang="en-US" dirty="0"/>
              <a:t> having been predestined according to the plan of him who works out everything in conformity with the purpose of his will, </a:t>
            </a:r>
            <a:r>
              <a:rPr lang="en-US" b="1" baseline="30000" dirty="0"/>
              <a:t>12 </a:t>
            </a:r>
            <a:r>
              <a:rPr lang="en-US" dirty="0"/>
              <a:t>in order that we, who were the first to put our hope in Christ, might be for the praise of his glory. </a:t>
            </a:r>
            <a:r>
              <a:rPr lang="en-US" b="1" baseline="30000" dirty="0"/>
              <a:t>13 </a:t>
            </a:r>
            <a:r>
              <a:rPr lang="en-US" b="1" dirty="0"/>
              <a:t>And you also were included </a:t>
            </a:r>
            <a:r>
              <a:rPr lang="en-US" dirty="0"/>
              <a:t>in Christ when you heard the message of truth, the gospel of your salvation. When you believed, you were marked in him with a seal, the promised Holy Spirit, </a:t>
            </a:r>
            <a:r>
              <a:rPr lang="en-US" b="1" baseline="30000" dirty="0"/>
              <a:t>14 </a:t>
            </a:r>
            <a:r>
              <a:rPr lang="en-US" dirty="0"/>
              <a:t>who is a deposit guaranteeing our inheritance until the redemption of those who are God’s possession—to the praise of his glory.”</a:t>
            </a:r>
          </a:p>
          <a:p>
            <a:endParaRPr lang="en-US" dirty="0"/>
          </a:p>
        </p:txBody>
      </p:sp>
      <p:sp>
        <p:nvSpPr>
          <p:cNvPr id="4" name="TextBox 3">
            <a:extLst>
              <a:ext uri="{FF2B5EF4-FFF2-40B4-BE49-F238E27FC236}">
                <a16:creationId xmlns:a16="http://schemas.microsoft.com/office/drawing/2014/main" id="{0C2B1DE1-F14F-2AE8-4757-55116F175D20}"/>
              </a:ext>
            </a:extLst>
          </p:cNvPr>
          <p:cNvSpPr txBox="1"/>
          <p:nvPr/>
        </p:nvSpPr>
        <p:spPr>
          <a:xfrm>
            <a:off x="814873" y="5536164"/>
            <a:ext cx="10562253"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400" dirty="0"/>
              <a:t>N.T. Wright skips right past any theological hints of pre-destination in this letter</a:t>
            </a:r>
            <a:r>
              <a:rPr lang="en-US" dirty="0"/>
              <a:t>.</a:t>
            </a:r>
          </a:p>
        </p:txBody>
      </p:sp>
    </p:spTree>
    <p:extLst>
      <p:ext uri="{BB962C8B-B14F-4D97-AF65-F5344CB8AC3E}">
        <p14:creationId xmlns:p14="http://schemas.microsoft.com/office/powerpoint/2010/main" val="3551404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9B73-7760-35E8-D6B5-ABDA650D5B87}"/>
              </a:ext>
            </a:extLst>
          </p:cNvPr>
          <p:cNvSpPr>
            <a:spLocks noGrp="1"/>
          </p:cNvSpPr>
          <p:nvPr>
            <p:ph type="title"/>
          </p:nvPr>
        </p:nvSpPr>
        <p:spPr>
          <a:xfrm>
            <a:off x="601825" y="72765"/>
            <a:ext cx="10515600" cy="1325563"/>
          </a:xfrm>
        </p:spPr>
        <p:txBody>
          <a:bodyPr/>
          <a:lstStyle/>
          <a:p>
            <a:r>
              <a:rPr lang="en-US" b="1" dirty="0">
                <a:solidFill>
                  <a:srgbClr val="424242"/>
                </a:solidFill>
                <a:latin typeface="Aptos" panose="020B0004020202020204" pitchFamily="34" charset="0"/>
              </a:rPr>
              <a:t>Salvation by Grace (Eph 2:1–10)</a:t>
            </a:r>
            <a:endParaRPr lang="en-US" dirty="0"/>
          </a:p>
        </p:txBody>
      </p:sp>
      <p:sp>
        <p:nvSpPr>
          <p:cNvPr id="3" name="Content Placeholder 2">
            <a:extLst>
              <a:ext uri="{FF2B5EF4-FFF2-40B4-BE49-F238E27FC236}">
                <a16:creationId xmlns:a16="http://schemas.microsoft.com/office/drawing/2014/main" id="{6B4DF0F4-433F-F385-9442-9D066051F235}"/>
              </a:ext>
            </a:extLst>
          </p:cNvPr>
          <p:cNvSpPr>
            <a:spLocks noGrp="1"/>
          </p:cNvSpPr>
          <p:nvPr>
            <p:ph idx="1"/>
          </p:nvPr>
        </p:nvSpPr>
        <p:spPr>
          <a:xfrm>
            <a:off x="838200" y="1620351"/>
            <a:ext cx="10515600" cy="1483632"/>
          </a:xfrm>
        </p:spPr>
        <p:txBody>
          <a:bodyPr>
            <a:normAutofit/>
          </a:bodyPr>
          <a:lstStyle/>
          <a:p>
            <a:r>
              <a:rPr lang="en-US" sz="2400" dirty="0">
                <a:solidFill>
                  <a:srgbClr val="424242"/>
                </a:solidFill>
                <a:latin typeface="Aptos" panose="020B0004020202020204" pitchFamily="34" charset="0"/>
              </a:rPr>
              <a:t>Humanity’s condition: spiritual death and captivity to evil</a:t>
            </a:r>
          </a:p>
          <a:p>
            <a:r>
              <a:rPr lang="en-US" sz="2400" dirty="0">
                <a:solidFill>
                  <a:srgbClr val="424242"/>
                </a:solidFill>
                <a:latin typeface="Aptos" panose="020B0004020202020204" pitchFamily="34" charset="0"/>
              </a:rPr>
              <a:t>God’s response: </a:t>
            </a:r>
            <a:r>
              <a:rPr lang="en-US" sz="2400" b="1" dirty="0">
                <a:solidFill>
                  <a:srgbClr val="424242"/>
                </a:solidFill>
                <a:latin typeface="Aptos" panose="020B0004020202020204" pitchFamily="34" charset="0"/>
              </a:rPr>
              <a:t>grace through faith</a:t>
            </a:r>
            <a:r>
              <a:rPr lang="en-US" sz="2400" dirty="0">
                <a:solidFill>
                  <a:srgbClr val="424242"/>
                </a:solidFill>
                <a:latin typeface="Aptos" panose="020B0004020202020204" pitchFamily="34" charset="0"/>
              </a:rPr>
              <a:t>, not human achievement</a:t>
            </a:r>
          </a:p>
          <a:p>
            <a:r>
              <a:rPr lang="en-US" sz="2400" dirty="0">
                <a:solidFill>
                  <a:srgbClr val="424242"/>
                </a:solidFill>
                <a:latin typeface="Aptos" panose="020B0004020202020204" pitchFamily="34" charset="0"/>
              </a:rPr>
              <a:t>The church as </a:t>
            </a:r>
            <a:r>
              <a:rPr lang="en-US" sz="2400" b="1" dirty="0">
                <a:solidFill>
                  <a:srgbClr val="424242"/>
                </a:solidFill>
                <a:latin typeface="Aptos" panose="020B0004020202020204" pitchFamily="34" charset="0"/>
              </a:rPr>
              <a:t>God’s artwork</a:t>
            </a:r>
            <a:r>
              <a:rPr lang="en-US" sz="2400" dirty="0">
                <a:solidFill>
                  <a:srgbClr val="424242"/>
                </a:solidFill>
                <a:latin typeface="Aptos" panose="020B0004020202020204" pitchFamily="34" charset="0"/>
              </a:rPr>
              <a:t>, displaying his healing purposes</a:t>
            </a:r>
            <a:endParaRPr lang="en-US" sz="2400" dirty="0"/>
          </a:p>
        </p:txBody>
      </p:sp>
      <p:sp>
        <p:nvSpPr>
          <p:cNvPr id="4" name="TextBox 3">
            <a:extLst>
              <a:ext uri="{FF2B5EF4-FFF2-40B4-BE49-F238E27FC236}">
                <a16:creationId xmlns:a16="http://schemas.microsoft.com/office/drawing/2014/main" id="{8B049FA7-B984-5FA0-FABC-E71DD9E3161D}"/>
              </a:ext>
            </a:extLst>
          </p:cNvPr>
          <p:cNvSpPr txBox="1"/>
          <p:nvPr/>
        </p:nvSpPr>
        <p:spPr>
          <a:xfrm>
            <a:off x="239485" y="3103983"/>
            <a:ext cx="11352245" cy="3477875"/>
          </a:xfrm>
          <a:prstGeom prst="rect">
            <a:avLst/>
          </a:prstGeom>
          <a:noFill/>
        </p:spPr>
        <p:txBody>
          <a:bodyPr wrap="square" rtlCol="0">
            <a:spAutoFit/>
          </a:bodyPr>
          <a:lstStyle/>
          <a:p>
            <a:r>
              <a:rPr lang="en-US" sz="2000" b="1" dirty="0"/>
              <a:t>“2 </a:t>
            </a:r>
            <a:r>
              <a:rPr lang="en-US" sz="2000" dirty="0"/>
              <a:t>As for you, you were dead in your transgressions and sins, </a:t>
            </a:r>
            <a:r>
              <a:rPr lang="en-US" sz="2000" b="1" baseline="30000" dirty="0"/>
              <a:t>2 </a:t>
            </a:r>
            <a:r>
              <a:rPr lang="en-US" sz="2000" dirty="0"/>
              <a:t>in which you used to live when you followed the ways of this world and of the ruler of the kingdom of the air, the spirit who is now at work in those who are disobedient. </a:t>
            </a:r>
            <a:r>
              <a:rPr lang="en-US" sz="2000" b="1" baseline="30000" dirty="0"/>
              <a:t>3 </a:t>
            </a:r>
            <a:r>
              <a:rPr lang="en-US" sz="2000" dirty="0"/>
              <a:t>All of us also lived among them at one time, gratifying the cravings of our flesh</a:t>
            </a:r>
            <a:r>
              <a:rPr lang="en-US" sz="2000" baseline="30000" dirty="0"/>
              <a:t>[</a:t>
            </a:r>
            <a:r>
              <a:rPr lang="en-US" sz="2000" baseline="30000" dirty="0">
                <a:hlinkClick r:id="rId2" tooltip="See footnote a"/>
              </a:rPr>
              <a:t>a</a:t>
            </a:r>
            <a:r>
              <a:rPr lang="en-US" sz="2000" baseline="30000" dirty="0"/>
              <a:t>]</a:t>
            </a:r>
            <a:r>
              <a:rPr lang="en-US" sz="2000" dirty="0"/>
              <a:t> and following its desires and thoughts. Like the rest, we were by nature deserving of wrath. </a:t>
            </a:r>
            <a:r>
              <a:rPr lang="en-US" sz="2000" b="1" baseline="30000" dirty="0"/>
              <a:t>4 </a:t>
            </a:r>
            <a:r>
              <a:rPr lang="en-US" sz="2000" dirty="0"/>
              <a:t>But because of his great love for us, God, who is rich in mercy, </a:t>
            </a:r>
            <a:r>
              <a:rPr lang="en-US" sz="2000" b="1" baseline="30000" dirty="0"/>
              <a:t>5 </a:t>
            </a:r>
            <a:r>
              <a:rPr lang="en-US" sz="2000" dirty="0"/>
              <a:t>made us alive with Christ even when we were dead in transgressions—it is by grace you have been saved. </a:t>
            </a:r>
            <a:r>
              <a:rPr lang="en-US" sz="2000" b="1" baseline="30000" dirty="0"/>
              <a:t>6 </a:t>
            </a:r>
            <a:r>
              <a:rPr lang="en-US" sz="2000" dirty="0"/>
              <a:t>And God raised us up with Christ and seated us with him in the heavenly realms in Christ Jesus, </a:t>
            </a:r>
            <a:r>
              <a:rPr lang="en-US" sz="2000" b="1" baseline="30000" dirty="0"/>
              <a:t>7 </a:t>
            </a:r>
            <a:r>
              <a:rPr lang="en-US" sz="2000" dirty="0"/>
              <a:t>in order that in the coming ages he might show the incomparable riches of his grace, expressed in his kindness to us in Christ Jesus. </a:t>
            </a:r>
            <a:r>
              <a:rPr lang="en-US" sz="2000" b="1" baseline="30000" dirty="0"/>
              <a:t>8 </a:t>
            </a:r>
            <a:r>
              <a:rPr lang="en-US" sz="2000" dirty="0"/>
              <a:t>For it is by grace you have been saved, through faith—and this is not from yourselves, it is the gift of God— </a:t>
            </a:r>
            <a:r>
              <a:rPr lang="en-US" sz="2000" b="1" baseline="30000" dirty="0"/>
              <a:t>9 </a:t>
            </a:r>
            <a:r>
              <a:rPr lang="en-US" sz="2000" dirty="0"/>
              <a:t>not by works, so that no one can boast. </a:t>
            </a:r>
            <a:r>
              <a:rPr lang="en-US" sz="2000" b="1" baseline="30000" dirty="0"/>
              <a:t>10 </a:t>
            </a:r>
            <a:r>
              <a:rPr lang="en-US" sz="2000" dirty="0"/>
              <a:t>For we are God’s handiwork, created in Christ Jesus to do good works, which God prepared in advance for us to do.”</a:t>
            </a:r>
          </a:p>
        </p:txBody>
      </p:sp>
    </p:spTree>
    <p:extLst>
      <p:ext uri="{BB962C8B-B14F-4D97-AF65-F5344CB8AC3E}">
        <p14:creationId xmlns:p14="http://schemas.microsoft.com/office/powerpoint/2010/main" val="3687312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ABFC5-76DE-F7D0-455F-75B7E2F36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337" y="1158"/>
            <a:ext cx="9166633" cy="6880219"/>
          </a:xfrm>
          <a:prstGeom prst="rect">
            <a:avLst/>
          </a:prstGeom>
        </p:spPr>
      </p:pic>
    </p:spTree>
    <p:extLst>
      <p:ext uri="{BB962C8B-B14F-4D97-AF65-F5344CB8AC3E}">
        <p14:creationId xmlns:p14="http://schemas.microsoft.com/office/powerpoint/2010/main" val="999681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2D48-AF90-58B7-CD31-61E029A8F8E6}"/>
              </a:ext>
            </a:extLst>
          </p:cNvPr>
          <p:cNvSpPr>
            <a:spLocks noGrp="1"/>
          </p:cNvSpPr>
          <p:nvPr>
            <p:ph type="title"/>
          </p:nvPr>
        </p:nvSpPr>
        <p:spPr>
          <a:xfrm>
            <a:off x="751114" y="271852"/>
            <a:ext cx="10515600" cy="1325563"/>
          </a:xfrm>
        </p:spPr>
        <p:txBody>
          <a:bodyPr/>
          <a:lstStyle/>
          <a:p>
            <a:r>
              <a:rPr lang="en-US" b="1" dirty="0">
                <a:solidFill>
                  <a:srgbClr val="424242"/>
                </a:solidFill>
                <a:latin typeface="Aptos" panose="020B0004020202020204" pitchFamily="34" charset="0"/>
              </a:rPr>
              <a:t>One New Humanity (Eph 2:11–3:13)</a:t>
            </a:r>
            <a:endParaRPr lang="en-US" dirty="0"/>
          </a:p>
        </p:txBody>
      </p:sp>
      <p:sp>
        <p:nvSpPr>
          <p:cNvPr id="3" name="Content Placeholder 2">
            <a:extLst>
              <a:ext uri="{FF2B5EF4-FFF2-40B4-BE49-F238E27FC236}">
                <a16:creationId xmlns:a16="http://schemas.microsoft.com/office/drawing/2014/main" id="{46F019BB-BC69-6DC2-8EE3-90B05FF30E6F}"/>
              </a:ext>
            </a:extLst>
          </p:cNvPr>
          <p:cNvSpPr>
            <a:spLocks noGrp="1"/>
          </p:cNvSpPr>
          <p:nvPr>
            <p:ph idx="1"/>
          </p:nvPr>
        </p:nvSpPr>
        <p:spPr>
          <a:xfrm>
            <a:off x="701351" y="1597415"/>
            <a:ext cx="10515600" cy="2217640"/>
          </a:xfrm>
        </p:spPr>
        <p:txBody>
          <a:bodyPr>
            <a:normAutofit/>
          </a:bodyPr>
          <a:lstStyle/>
          <a:p>
            <a:r>
              <a:rPr lang="en-US" sz="2400" b="1" dirty="0">
                <a:solidFill>
                  <a:srgbClr val="424242"/>
                </a:solidFill>
                <a:latin typeface="Aptos" panose="020B0004020202020204" pitchFamily="34" charset="0"/>
              </a:rPr>
              <a:t>Jews and Gentiles united</a:t>
            </a:r>
            <a:r>
              <a:rPr lang="en-US" sz="2400" dirty="0">
                <a:solidFill>
                  <a:srgbClr val="424242"/>
                </a:solidFill>
                <a:latin typeface="Aptos" panose="020B0004020202020204" pitchFamily="34" charset="0"/>
              </a:rPr>
              <a:t> in the Messiah</a:t>
            </a:r>
          </a:p>
          <a:p>
            <a:r>
              <a:rPr lang="en-US" sz="2400" dirty="0">
                <a:solidFill>
                  <a:srgbClr val="424242"/>
                </a:solidFill>
                <a:latin typeface="Aptos" panose="020B0004020202020204" pitchFamily="34" charset="0"/>
              </a:rPr>
              <a:t>The dividing wall is broken down</a:t>
            </a:r>
          </a:p>
          <a:p>
            <a:r>
              <a:rPr lang="en-US" sz="2400" dirty="0">
                <a:solidFill>
                  <a:srgbClr val="424242"/>
                </a:solidFill>
                <a:latin typeface="Aptos" panose="020B0004020202020204" pitchFamily="34" charset="0"/>
              </a:rPr>
              <a:t>The church as a </a:t>
            </a:r>
            <a:r>
              <a:rPr lang="en-US" sz="2400" b="1" dirty="0">
                <a:solidFill>
                  <a:srgbClr val="424242"/>
                </a:solidFill>
                <a:latin typeface="Aptos" panose="020B0004020202020204" pitchFamily="34" charset="0"/>
              </a:rPr>
              <a:t>new Temple</a:t>
            </a:r>
            <a:r>
              <a:rPr lang="en-US" sz="2400" dirty="0">
                <a:solidFill>
                  <a:srgbClr val="424242"/>
                </a:solidFill>
                <a:latin typeface="Aptos" panose="020B0004020202020204" pitchFamily="34" charset="0"/>
              </a:rPr>
              <a:t>, indwelt by the Spirit</a:t>
            </a:r>
          </a:p>
          <a:p>
            <a:r>
              <a:rPr lang="en-US" sz="2400" dirty="0">
                <a:solidFill>
                  <a:srgbClr val="424242"/>
                </a:solidFill>
                <a:latin typeface="Aptos" panose="020B0004020202020204" pitchFamily="34" charset="0"/>
              </a:rPr>
              <a:t>Unity is </a:t>
            </a:r>
            <a:r>
              <a:rPr lang="en-US" sz="2400" b="1" dirty="0">
                <a:solidFill>
                  <a:srgbClr val="424242"/>
                </a:solidFill>
                <a:latin typeface="Aptos" panose="020B0004020202020204" pitchFamily="34" charset="0"/>
              </a:rPr>
              <a:t>essential</a:t>
            </a:r>
            <a:r>
              <a:rPr lang="en-US" sz="2400" dirty="0">
                <a:solidFill>
                  <a:srgbClr val="424242"/>
                </a:solidFill>
                <a:latin typeface="Aptos" panose="020B0004020202020204" pitchFamily="34" charset="0"/>
              </a:rPr>
              <a:t>, not optional, to the gospel</a:t>
            </a:r>
            <a:endParaRPr lang="en-US" sz="2400" dirty="0"/>
          </a:p>
        </p:txBody>
      </p:sp>
      <p:sp>
        <p:nvSpPr>
          <p:cNvPr id="4" name="TextBox 3">
            <a:extLst>
              <a:ext uri="{FF2B5EF4-FFF2-40B4-BE49-F238E27FC236}">
                <a16:creationId xmlns:a16="http://schemas.microsoft.com/office/drawing/2014/main" id="{91C74869-C2BD-71D3-D29E-3A0442498F0C}"/>
              </a:ext>
            </a:extLst>
          </p:cNvPr>
          <p:cNvSpPr txBox="1"/>
          <p:nvPr/>
        </p:nvSpPr>
        <p:spPr>
          <a:xfrm>
            <a:off x="174171" y="3582954"/>
            <a:ext cx="11669485" cy="2954655"/>
          </a:xfrm>
          <a:prstGeom prst="rect">
            <a:avLst/>
          </a:prstGeom>
          <a:noFill/>
        </p:spPr>
        <p:txBody>
          <a:bodyPr wrap="square" rtlCol="0">
            <a:spAutoFit/>
          </a:bodyPr>
          <a:lstStyle/>
          <a:p>
            <a:r>
              <a:rPr lang="en-US" sz="2400" b="1" baseline="30000" dirty="0"/>
              <a:t>“14 </a:t>
            </a:r>
            <a:r>
              <a:rPr lang="en-US" sz="2400" dirty="0"/>
              <a:t>For he himself is our peace, who has made the two groups one and has destroyed the barrier, the dividing wall of hostility, </a:t>
            </a:r>
            <a:r>
              <a:rPr lang="en-US" sz="2400" b="1" baseline="30000" dirty="0"/>
              <a:t>15 </a:t>
            </a:r>
            <a:r>
              <a:rPr lang="en-US" sz="2400" dirty="0"/>
              <a:t>by setting aside in his flesh the law with its commands and regulations. His purpose was to create in himself one new humanity out of the two, thus making peace, </a:t>
            </a:r>
            <a:r>
              <a:rPr lang="en-US" sz="2400" b="1" baseline="30000" dirty="0"/>
              <a:t>16 </a:t>
            </a:r>
            <a:r>
              <a:rPr lang="en-US" sz="2400" dirty="0"/>
              <a:t>and in one body to reconcile both of them to God through the cross, by which he put to death their hostility. </a:t>
            </a:r>
            <a:r>
              <a:rPr lang="en-US" sz="2400" b="1" baseline="30000" dirty="0"/>
              <a:t>17 </a:t>
            </a:r>
            <a:r>
              <a:rPr lang="en-US" sz="2400" dirty="0"/>
              <a:t>He came and preached peace to you who were far away and peace to those who were near. </a:t>
            </a:r>
            <a:r>
              <a:rPr lang="en-US" sz="2400" b="1" baseline="30000" dirty="0"/>
              <a:t>18 </a:t>
            </a:r>
            <a:r>
              <a:rPr lang="en-US" sz="2400" dirty="0"/>
              <a:t>For through him we both have access to the Father by one Spirit.”</a:t>
            </a:r>
          </a:p>
          <a:p>
            <a:endParaRPr lang="en-US" dirty="0"/>
          </a:p>
        </p:txBody>
      </p:sp>
      <p:sp>
        <p:nvSpPr>
          <p:cNvPr id="5" name="Rectangle: Rounded Corners 4">
            <a:extLst>
              <a:ext uri="{FF2B5EF4-FFF2-40B4-BE49-F238E27FC236}">
                <a16:creationId xmlns:a16="http://schemas.microsoft.com/office/drawing/2014/main" id="{3D44227A-18D3-CF05-ED63-A9954BA1EEFE}"/>
              </a:ext>
            </a:extLst>
          </p:cNvPr>
          <p:cNvSpPr/>
          <p:nvPr/>
        </p:nvSpPr>
        <p:spPr>
          <a:xfrm>
            <a:off x="8609045" y="1492898"/>
            <a:ext cx="3383902" cy="18536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For people in Christ, there should be peace and reconciliation between them!</a:t>
            </a:r>
          </a:p>
        </p:txBody>
      </p:sp>
    </p:spTree>
    <p:extLst>
      <p:ext uri="{BB962C8B-B14F-4D97-AF65-F5344CB8AC3E}">
        <p14:creationId xmlns:p14="http://schemas.microsoft.com/office/powerpoint/2010/main" val="2771002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9C7D-C48E-CC16-F2C6-83B7AD634904}"/>
              </a:ext>
            </a:extLst>
          </p:cNvPr>
          <p:cNvSpPr>
            <a:spLocks noGrp="1"/>
          </p:cNvSpPr>
          <p:nvPr>
            <p:ph type="title"/>
          </p:nvPr>
        </p:nvSpPr>
        <p:spPr/>
        <p:txBody>
          <a:bodyPr/>
          <a:lstStyle/>
          <a:p>
            <a:r>
              <a:rPr lang="en-US" b="1" dirty="0">
                <a:solidFill>
                  <a:srgbClr val="424242"/>
                </a:solidFill>
                <a:latin typeface="Aptos" panose="020B0004020202020204" pitchFamily="34" charset="0"/>
              </a:rPr>
              <a:t>Paul’s Prayer (Eph 3:14–21)</a:t>
            </a:r>
            <a:br>
              <a:rPr lang="en-US" b="1" dirty="0">
                <a:solidFill>
                  <a:srgbClr val="424242"/>
                </a:solidFill>
                <a:latin typeface="Aptos" panose="020B0004020202020204" pitchFamily="34" charset="0"/>
              </a:rPr>
            </a:br>
            <a:endParaRPr lang="en-US" dirty="0"/>
          </a:p>
        </p:txBody>
      </p:sp>
      <p:sp>
        <p:nvSpPr>
          <p:cNvPr id="3" name="Content Placeholder 2">
            <a:extLst>
              <a:ext uri="{FF2B5EF4-FFF2-40B4-BE49-F238E27FC236}">
                <a16:creationId xmlns:a16="http://schemas.microsoft.com/office/drawing/2014/main" id="{F1BB6AC4-C046-5759-55E7-63458A11513F}"/>
              </a:ext>
            </a:extLst>
          </p:cNvPr>
          <p:cNvSpPr>
            <a:spLocks noGrp="1"/>
          </p:cNvSpPr>
          <p:nvPr>
            <p:ph idx="1"/>
          </p:nvPr>
        </p:nvSpPr>
        <p:spPr/>
        <p:txBody>
          <a:bodyPr/>
          <a:lstStyle/>
          <a:p>
            <a:r>
              <a:rPr lang="en-US" dirty="0">
                <a:solidFill>
                  <a:srgbClr val="424242"/>
                </a:solidFill>
                <a:latin typeface="Aptos" panose="020B0004020202020204" pitchFamily="34" charset="0"/>
              </a:rPr>
              <a:t>Prayer for deep roots in </a:t>
            </a:r>
            <a:r>
              <a:rPr lang="en-US" b="1" dirty="0">
                <a:solidFill>
                  <a:srgbClr val="424242"/>
                </a:solidFill>
                <a:latin typeface="Aptos" panose="020B0004020202020204" pitchFamily="34" charset="0"/>
              </a:rPr>
              <a:t>God’s love</a:t>
            </a:r>
          </a:p>
          <a:p>
            <a:r>
              <a:rPr lang="en-US" dirty="0">
                <a:solidFill>
                  <a:srgbClr val="424242"/>
                </a:solidFill>
                <a:latin typeface="Aptos" panose="020B0004020202020204" pitchFamily="34" charset="0"/>
              </a:rPr>
              <a:t>Knowing God as loving Father</a:t>
            </a:r>
          </a:p>
          <a:p>
            <a:r>
              <a:rPr lang="en-US" dirty="0">
                <a:solidFill>
                  <a:srgbClr val="424242"/>
                </a:solidFill>
                <a:latin typeface="Aptos" panose="020B0004020202020204" pitchFamily="34" charset="0"/>
              </a:rPr>
              <a:t>Love as the foundation for Christian life and growth</a:t>
            </a:r>
            <a:endParaRPr lang="en-US" dirty="0"/>
          </a:p>
        </p:txBody>
      </p:sp>
    </p:spTree>
    <p:extLst>
      <p:ext uri="{BB962C8B-B14F-4D97-AF65-F5344CB8AC3E}">
        <p14:creationId xmlns:p14="http://schemas.microsoft.com/office/powerpoint/2010/main" val="3477589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4D9D-EA67-B0D3-AC66-8417AEC77932}"/>
              </a:ext>
            </a:extLst>
          </p:cNvPr>
          <p:cNvSpPr>
            <a:spLocks noGrp="1"/>
          </p:cNvSpPr>
          <p:nvPr>
            <p:ph type="title"/>
          </p:nvPr>
        </p:nvSpPr>
        <p:spPr/>
        <p:txBody>
          <a:bodyPr/>
          <a:lstStyle/>
          <a:p>
            <a:r>
              <a:rPr lang="en-US" b="1" dirty="0">
                <a:solidFill>
                  <a:srgbClr val="424242"/>
                </a:solidFill>
                <a:latin typeface="Aptos" panose="020B0004020202020204" pitchFamily="34" charset="0"/>
              </a:rPr>
              <a:t>Unity and Maturity (Eph 4:1–16)</a:t>
            </a:r>
            <a:endParaRPr lang="en-US" dirty="0"/>
          </a:p>
        </p:txBody>
      </p:sp>
      <p:sp>
        <p:nvSpPr>
          <p:cNvPr id="3" name="Content Placeholder 2">
            <a:extLst>
              <a:ext uri="{FF2B5EF4-FFF2-40B4-BE49-F238E27FC236}">
                <a16:creationId xmlns:a16="http://schemas.microsoft.com/office/drawing/2014/main" id="{45F0D2CB-C005-1510-30B4-69366F6CF0ED}"/>
              </a:ext>
            </a:extLst>
          </p:cNvPr>
          <p:cNvSpPr>
            <a:spLocks noGrp="1"/>
          </p:cNvSpPr>
          <p:nvPr>
            <p:ph idx="1"/>
          </p:nvPr>
        </p:nvSpPr>
        <p:spPr/>
        <p:txBody>
          <a:bodyPr/>
          <a:lstStyle/>
          <a:p>
            <a:r>
              <a:rPr lang="en-US" dirty="0">
                <a:solidFill>
                  <a:srgbClr val="424242"/>
                </a:solidFill>
                <a:latin typeface="Aptos" panose="020B0004020202020204" pitchFamily="34" charset="0"/>
              </a:rPr>
              <a:t>The Spirit gives diverse ministries</a:t>
            </a:r>
          </a:p>
          <a:p>
            <a:r>
              <a:rPr lang="en-US" dirty="0">
                <a:solidFill>
                  <a:srgbClr val="424242"/>
                </a:solidFill>
                <a:latin typeface="Aptos" panose="020B0004020202020204" pitchFamily="34" charset="0"/>
              </a:rPr>
              <a:t>Purpose: </a:t>
            </a:r>
            <a:r>
              <a:rPr lang="en-US" b="1" dirty="0">
                <a:solidFill>
                  <a:srgbClr val="424242"/>
                </a:solidFill>
                <a:latin typeface="Aptos" panose="020B0004020202020204" pitchFamily="34" charset="0"/>
              </a:rPr>
              <a:t>build up one body</a:t>
            </a:r>
          </a:p>
          <a:p>
            <a:r>
              <a:rPr lang="en-US" dirty="0">
                <a:solidFill>
                  <a:srgbClr val="424242"/>
                </a:solidFill>
                <a:latin typeface="Aptos" panose="020B0004020202020204" pitchFamily="34" charset="0"/>
              </a:rPr>
              <a:t>Maturity protects the church from deception and division</a:t>
            </a:r>
            <a:endParaRPr lang="en-US" dirty="0"/>
          </a:p>
        </p:txBody>
      </p:sp>
      <p:sp>
        <p:nvSpPr>
          <p:cNvPr id="4" name="TextBox 3">
            <a:extLst>
              <a:ext uri="{FF2B5EF4-FFF2-40B4-BE49-F238E27FC236}">
                <a16:creationId xmlns:a16="http://schemas.microsoft.com/office/drawing/2014/main" id="{3549F6EA-0AFA-5BB2-C517-01410AF14C34}"/>
              </a:ext>
            </a:extLst>
          </p:cNvPr>
          <p:cNvSpPr txBox="1"/>
          <p:nvPr/>
        </p:nvSpPr>
        <p:spPr>
          <a:xfrm>
            <a:off x="379445" y="3744686"/>
            <a:ext cx="11625943" cy="2585323"/>
          </a:xfrm>
          <a:prstGeom prst="rect">
            <a:avLst/>
          </a:prstGeom>
          <a:noFill/>
        </p:spPr>
        <p:txBody>
          <a:bodyPr wrap="square" rtlCol="0">
            <a:spAutoFit/>
          </a:bodyPr>
          <a:lstStyle/>
          <a:p>
            <a:r>
              <a:rPr lang="en-US" sz="2400" dirty="0"/>
              <a:t>4:14-6: “Then we will no longer be infants, tossed back and forth by the waves, and blown here and there by every wind of teaching and by the cunning and craftiness of people in their deceitful scheming. </a:t>
            </a:r>
            <a:r>
              <a:rPr lang="en-US" sz="2400" b="1" baseline="30000" dirty="0"/>
              <a:t>15 </a:t>
            </a:r>
            <a:r>
              <a:rPr lang="en-US" sz="2400" dirty="0"/>
              <a:t>Instead, speaking the truth in love, we will grow to become in every respect the mature body of him who is the head, that is, Christ. </a:t>
            </a:r>
            <a:r>
              <a:rPr lang="en-US" sz="2400" b="1" baseline="30000" dirty="0"/>
              <a:t>16 </a:t>
            </a:r>
            <a:r>
              <a:rPr lang="en-US" sz="2400" dirty="0"/>
              <a:t>From him the whole body, joined and held together by every supporting ligament, grows and builds itself up in love, as each part does its work.”</a:t>
            </a:r>
          </a:p>
          <a:p>
            <a:endParaRPr lang="en-US" dirty="0"/>
          </a:p>
        </p:txBody>
      </p:sp>
    </p:spTree>
    <p:extLst>
      <p:ext uri="{BB962C8B-B14F-4D97-AF65-F5344CB8AC3E}">
        <p14:creationId xmlns:p14="http://schemas.microsoft.com/office/powerpoint/2010/main" val="1320013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2D55-3A4A-F28D-973D-02D45BEECDC7}"/>
              </a:ext>
            </a:extLst>
          </p:cNvPr>
          <p:cNvSpPr>
            <a:spLocks noGrp="1"/>
          </p:cNvSpPr>
          <p:nvPr>
            <p:ph type="title"/>
          </p:nvPr>
        </p:nvSpPr>
        <p:spPr/>
        <p:txBody>
          <a:bodyPr/>
          <a:lstStyle/>
          <a:p>
            <a:r>
              <a:rPr lang="en-US" b="1" dirty="0">
                <a:solidFill>
                  <a:srgbClr val="424242"/>
                </a:solidFill>
                <a:latin typeface="Aptos" panose="020B0004020202020204" pitchFamily="34" charset="0"/>
              </a:rPr>
              <a:t>New Creation Living (Eph 4:17–5:20)</a:t>
            </a:r>
            <a:endParaRPr lang="en-US" dirty="0"/>
          </a:p>
        </p:txBody>
      </p:sp>
      <p:sp>
        <p:nvSpPr>
          <p:cNvPr id="3" name="Content Placeholder 2">
            <a:extLst>
              <a:ext uri="{FF2B5EF4-FFF2-40B4-BE49-F238E27FC236}">
                <a16:creationId xmlns:a16="http://schemas.microsoft.com/office/drawing/2014/main" id="{AC2BE7AC-B261-4294-A7C0-71D961869F97}"/>
              </a:ext>
            </a:extLst>
          </p:cNvPr>
          <p:cNvSpPr>
            <a:spLocks noGrp="1"/>
          </p:cNvSpPr>
          <p:nvPr>
            <p:ph idx="1"/>
          </p:nvPr>
        </p:nvSpPr>
        <p:spPr/>
        <p:txBody>
          <a:bodyPr>
            <a:normAutofit fontScale="92500" lnSpcReduction="10000"/>
          </a:bodyPr>
          <a:lstStyle/>
          <a:p>
            <a:r>
              <a:rPr lang="en-US" dirty="0">
                <a:solidFill>
                  <a:srgbClr val="424242"/>
                </a:solidFill>
                <a:latin typeface="Aptos" panose="020B0004020202020204" pitchFamily="34" charset="0"/>
              </a:rPr>
              <a:t>“Put off the old self, put on the new”</a:t>
            </a:r>
          </a:p>
          <a:p>
            <a:r>
              <a:rPr lang="en-US" dirty="0">
                <a:solidFill>
                  <a:srgbClr val="424242"/>
                </a:solidFill>
                <a:latin typeface="Aptos" panose="020B0004020202020204" pitchFamily="34" charset="0"/>
              </a:rPr>
              <a:t>Pagan ways are </a:t>
            </a:r>
            <a:r>
              <a:rPr lang="en-US" b="1" dirty="0">
                <a:solidFill>
                  <a:srgbClr val="424242"/>
                </a:solidFill>
                <a:latin typeface="Aptos" panose="020B0004020202020204" pitchFamily="34" charset="0"/>
              </a:rPr>
              <a:t>dehumanizing</a:t>
            </a:r>
          </a:p>
          <a:p>
            <a:r>
              <a:rPr lang="en-US" dirty="0">
                <a:solidFill>
                  <a:srgbClr val="424242"/>
                </a:solidFill>
                <a:latin typeface="Aptos" panose="020B0004020202020204" pitchFamily="34" charset="0"/>
              </a:rPr>
              <a:t>Renewed minds lead to transformed behavior</a:t>
            </a:r>
          </a:p>
          <a:p>
            <a:r>
              <a:rPr lang="en-US" dirty="0">
                <a:solidFill>
                  <a:srgbClr val="424242"/>
                </a:solidFill>
                <a:latin typeface="Aptos" panose="020B0004020202020204" pitchFamily="34" charset="0"/>
              </a:rPr>
              <a:t>Believers move from </a:t>
            </a:r>
            <a:r>
              <a:rPr lang="en-US" b="1" dirty="0">
                <a:solidFill>
                  <a:srgbClr val="424242"/>
                </a:solidFill>
                <a:latin typeface="Aptos" panose="020B0004020202020204" pitchFamily="34" charset="0"/>
              </a:rPr>
              <a:t>darkness to light</a:t>
            </a:r>
          </a:p>
          <a:p>
            <a:r>
              <a:rPr lang="en-US" dirty="0">
                <a:solidFill>
                  <a:srgbClr val="424242"/>
                </a:solidFill>
                <a:latin typeface="Aptos" panose="020B0004020202020204" pitchFamily="34" charset="0"/>
              </a:rPr>
              <a:t>Bad:  sensuality, impurity, greed, deceitful desires, unwholesome talk, stealing, grieving the Holy Spirit, bitterness, rage, anger, brawling, slander, sexual immorality, foolishness, coarse joking, excessive drinking</a:t>
            </a:r>
          </a:p>
          <a:p>
            <a:r>
              <a:rPr lang="en-US" dirty="0">
                <a:solidFill>
                  <a:srgbClr val="424242"/>
                </a:solidFill>
                <a:latin typeface="Aptos" panose="020B0004020202020204" pitchFamily="34" charset="0"/>
              </a:rPr>
              <a:t>Good:  Truth in Jesus, new in attitude, truth speaking, useful work, sharing to those in need, helpful talk, thanksgiving, wise living, psalms, hymns, songs from the Spirit, music </a:t>
            </a:r>
          </a:p>
        </p:txBody>
      </p:sp>
    </p:spTree>
    <p:extLst>
      <p:ext uri="{BB962C8B-B14F-4D97-AF65-F5344CB8AC3E}">
        <p14:creationId xmlns:p14="http://schemas.microsoft.com/office/powerpoint/2010/main" val="3415640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D735-B2C2-644A-38C6-F0496C86665B}"/>
              </a:ext>
            </a:extLst>
          </p:cNvPr>
          <p:cNvSpPr>
            <a:spLocks noGrp="1"/>
          </p:cNvSpPr>
          <p:nvPr>
            <p:ph type="title"/>
          </p:nvPr>
        </p:nvSpPr>
        <p:spPr/>
        <p:txBody>
          <a:bodyPr/>
          <a:lstStyle/>
          <a:p>
            <a:r>
              <a:rPr lang="en-US" dirty="0"/>
              <a:t>Practical Advice:  Ephesians 4:25-8</a:t>
            </a:r>
          </a:p>
        </p:txBody>
      </p:sp>
      <p:sp>
        <p:nvSpPr>
          <p:cNvPr id="3" name="Content Placeholder 2">
            <a:extLst>
              <a:ext uri="{FF2B5EF4-FFF2-40B4-BE49-F238E27FC236}">
                <a16:creationId xmlns:a16="http://schemas.microsoft.com/office/drawing/2014/main" id="{AFEC66E4-782E-95FD-4574-AD84A33D53F2}"/>
              </a:ext>
            </a:extLst>
          </p:cNvPr>
          <p:cNvSpPr>
            <a:spLocks noGrp="1"/>
          </p:cNvSpPr>
          <p:nvPr>
            <p:ph idx="1"/>
          </p:nvPr>
        </p:nvSpPr>
        <p:spPr/>
        <p:txBody>
          <a:bodyPr/>
          <a:lstStyle/>
          <a:p>
            <a:pPr marL="0" indent="0">
              <a:buNone/>
            </a:pPr>
            <a:r>
              <a:rPr lang="en-US" b="1" baseline="30000" dirty="0"/>
              <a:t>25 </a:t>
            </a:r>
            <a:r>
              <a:rPr lang="en-US" dirty="0"/>
              <a:t>Therefore each of you must put off falsehood and speak truthfully to your neighbor, for we are all members of one body. </a:t>
            </a:r>
            <a:r>
              <a:rPr lang="en-US" b="1" baseline="30000" dirty="0"/>
              <a:t>26 </a:t>
            </a:r>
            <a:r>
              <a:rPr lang="en-US" dirty="0"/>
              <a:t>“In your anger do not sin”</a:t>
            </a:r>
            <a:r>
              <a:rPr lang="en-US" baseline="30000" dirty="0"/>
              <a:t>[</a:t>
            </a:r>
            <a:r>
              <a:rPr lang="en-US" u="sng" baseline="30000" dirty="0">
                <a:hlinkClick r:id="rId2" tooltip="See footnote l"/>
              </a:rPr>
              <a:t>l</a:t>
            </a:r>
            <a:r>
              <a:rPr lang="en-US" baseline="30000" dirty="0"/>
              <a:t>]</a:t>
            </a:r>
            <a:r>
              <a:rPr lang="en-US" dirty="0"/>
              <a:t>: Do not let the sun go down while you are still angry, </a:t>
            </a:r>
            <a:r>
              <a:rPr lang="en-US" b="1" baseline="30000" dirty="0"/>
              <a:t>27 </a:t>
            </a:r>
            <a:r>
              <a:rPr lang="en-US" dirty="0"/>
              <a:t>and do not give the devil a foothold. </a:t>
            </a:r>
            <a:r>
              <a:rPr lang="en-US" b="1" baseline="30000" dirty="0"/>
              <a:t>28 </a:t>
            </a:r>
            <a:r>
              <a:rPr lang="en-US" dirty="0"/>
              <a:t>Anyone who has been stealing must steal no longer, but must work, doing something useful with their own hands, that they may have something to share with those in need.</a:t>
            </a:r>
          </a:p>
          <a:p>
            <a:endParaRPr lang="en-US" dirty="0"/>
          </a:p>
        </p:txBody>
      </p:sp>
    </p:spTree>
    <p:extLst>
      <p:ext uri="{BB962C8B-B14F-4D97-AF65-F5344CB8AC3E}">
        <p14:creationId xmlns:p14="http://schemas.microsoft.com/office/powerpoint/2010/main" val="1285824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7D91-E230-499A-5A21-296BD795FE98}"/>
              </a:ext>
            </a:extLst>
          </p:cNvPr>
          <p:cNvSpPr>
            <a:spLocks noGrp="1"/>
          </p:cNvSpPr>
          <p:nvPr>
            <p:ph type="title"/>
          </p:nvPr>
        </p:nvSpPr>
        <p:spPr/>
        <p:txBody>
          <a:bodyPr/>
          <a:lstStyle/>
          <a:p>
            <a:r>
              <a:rPr lang="en-US" b="1" dirty="0">
                <a:solidFill>
                  <a:srgbClr val="424242"/>
                </a:solidFill>
                <a:latin typeface="Aptos" panose="020B0004020202020204" pitchFamily="34" charset="0"/>
              </a:rPr>
              <a:t>Christian Households (Eph 5:21–6:9)</a:t>
            </a:r>
            <a:endParaRPr lang="en-US" dirty="0"/>
          </a:p>
        </p:txBody>
      </p:sp>
      <p:sp>
        <p:nvSpPr>
          <p:cNvPr id="3" name="Content Placeholder 2">
            <a:extLst>
              <a:ext uri="{FF2B5EF4-FFF2-40B4-BE49-F238E27FC236}">
                <a16:creationId xmlns:a16="http://schemas.microsoft.com/office/drawing/2014/main" id="{792F51B4-FD9F-114F-1C3A-F02CDDE0DF88}"/>
              </a:ext>
            </a:extLst>
          </p:cNvPr>
          <p:cNvSpPr>
            <a:spLocks noGrp="1"/>
          </p:cNvSpPr>
          <p:nvPr>
            <p:ph idx="1"/>
          </p:nvPr>
        </p:nvSpPr>
        <p:spPr/>
        <p:txBody>
          <a:bodyPr/>
          <a:lstStyle/>
          <a:p>
            <a:r>
              <a:rPr lang="en-US" dirty="0">
                <a:solidFill>
                  <a:srgbClr val="424242"/>
                </a:solidFill>
                <a:latin typeface="Aptos" panose="020B0004020202020204" pitchFamily="34" charset="0"/>
              </a:rPr>
              <a:t>Marriage reflects Christ’s self‑giving love</a:t>
            </a:r>
          </a:p>
          <a:p>
            <a:r>
              <a:rPr lang="en-US" dirty="0">
                <a:solidFill>
                  <a:srgbClr val="424242"/>
                </a:solidFill>
                <a:latin typeface="Aptos" panose="020B0004020202020204" pitchFamily="34" charset="0"/>
              </a:rPr>
              <a:t>Instructions to children and slaves affirm their dignity</a:t>
            </a:r>
          </a:p>
          <a:p>
            <a:r>
              <a:rPr lang="en-US" dirty="0">
                <a:solidFill>
                  <a:srgbClr val="424242"/>
                </a:solidFill>
                <a:latin typeface="Aptos" panose="020B0004020202020204" pitchFamily="34" charset="0"/>
              </a:rPr>
              <a:t>Radical within a pagan social world</a:t>
            </a:r>
            <a:endParaRPr lang="en-US" dirty="0"/>
          </a:p>
        </p:txBody>
      </p:sp>
    </p:spTree>
    <p:extLst>
      <p:ext uri="{BB962C8B-B14F-4D97-AF65-F5344CB8AC3E}">
        <p14:creationId xmlns:p14="http://schemas.microsoft.com/office/powerpoint/2010/main" val="1078682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28E3-D3F6-BA6C-B7DA-8E00ED661E62}"/>
              </a:ext>
            </a:extLst>
          </p:cNvPr>
          <p:cNvSpPr>
            <a:spLocks noGrp="1"/>
          </p:cNvSpPr>
          <p:nvPr>
            <p:ph type="title"/>
          </p:nvPr>
        </p:nvSpPr>
        <p:spPr>
          <a:xfrm>
            <a:off x="785734" y="57827"/>
            <a:ext cx="10515600" cy="1325563"/>
          </a:xfrm>
        </p:spPr>
        <p:txBody>
          <a:bodyPr/>
          <a:lstStyle/>
          <a:p>
            <a:r>
              <a:rPr lang="en-US" b="1" dirty="0">
                <a:solidFill>
                  <a:srgbClr val="424242"/>
                </a:solidFill>
                <a:latin typeface="Aptos" panose="020B0004020202020204" pitchFamily="34" charset="0"/>
              </a:rPr>
              <a:t>Mutual submission</a:t>
            </a:r>
            <a:r>
              <a:rPr lang="en-US" dirty="0">
                <a:solidFill>
                  <a:srgbClr val="424242"/>
                </a:solidFill>
                <a:latin typeface="Aptos" panose="020B0004020202020204" pitchFamily="34" charset="0"/>
              </a:rPr>
              <a:t> as the core ethic</a:t>
            </a:r>
            <a:endParaRPr lang="en-US" dirty="0"/>
          </a:p>
        </p:txBody>
      </p:sp>
      <p:sp>
        <p:nvSpPr>
          <p:cNvPr id="3" name="Content Placeholder 2">
            <a:extLst>
              <a:ext uri="{FF2B5EF4-FFF2-40B4-BE49-F238E27FC236}">
                <a16:creationId xmlns:a16="http://schemas.microsoft.com/office/drawing/2014/main" id="{AF148D5B-F2DC-FBA2-F341-06EA3B28398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B84629-26E8-1435-9B1F-BCF0119D8E52}"/>
              </a:ext>
            </a:extLst>
          </p:cNvPr>
          <p:cNvPicPr>
            <a:picLocks noChangeAspect="1"/>
          </p:cNvPicPr>
          <p:nvPr/>
        </p:nvPicPr>
        <p:blipFill>
          <a:blip r:embed="rId2"/>
          <a:stretch>
            <a:fillRect/>
          </a:stretch>
        </p:blipFill>
        <p:spPr>
          <a:xfrm>
            <a:off x="1119265" y="1193251"/>
            <a:ext cx="9366467" cy="5664749"/>
          </a:xfrm>
          <a:prstGeom prst="rect">
            <a:avLst/>
          </a:prstGeom>
        </p:spPr>
      </p:pic>
      <p:cxnSp>
        <p:nvCxnSpPr>
          <p:cNvPr id="7" name="Straight Connector 6">
            <a:extLst>
              <a:ext uri="{FF2B5EF4-FFF2-40B4-BE49-F238E27FC236}">
                <a16:creationId xmlns:a16="http://schemas.microsoft.com/office/drawing/2014/main" id="{9C474A06-EB5D-3A55-4467-0C9F3CDB9338}"/>
              </a:ext>
            </a:extLst>
          </p:cNvPr>
          <p:cNvCxnSpPr/>
          <p:nvPr/>
        </p:nvCxnSpPr>
        <p:spPr>
          <a:xfrm>
            <a:off x="1349115" y="1588957"/>
            <a:ext cx="0" cy="884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1CD1488-9B16-53F3-067D-E4DD15AF25C6}"/>
              </a:ext>
            </a:extLst>
          </p:cNvPr>
          <p:cNvCxnSpPr/>
          <p:nvPr/>
        </p:nvCxnSpPr>
        <p:spPr>
          <a:xfrm>
            <a:off x="1356049" y="1567543"/>
            <a:ext cx="86463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0B6AA66-7D32-B491-EC1A-2C5E53C60B90}"/>
              </a:ext>
            </a:extLst>
          </p:cNvPr>
          <p:cNvCxnSpPr>
            <a:cxnSpLocks/>
          </p:cNvCxnSpPr>
          <p:nvPr/>
        </p:nvCxnSpPr>
        <p:spPr>
          <a:xfrm>
            <a:off x="4603102" y="2031167"/>
            <a:ext cx="53923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4F3EF46-2DA8-7794-AF9D-849A85187B70}"/>
              </a:ext>
            </a:extLst>
          </p:cNvPr>
          <p:cNvCxnSpPr/>
          <p:nvPr/>
        </p:nvCxnSpPr>
        <p:spPr>
          <a:xfrm>
            <a:off x="4603102" y="2031167"/>
            <a:ext cx="0" cy="4422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5A87A0-7C11-468B-D3C0-DC0B77F076E5}"/>
              </a:ext>
            </a:extLst>
          </p:cNvPr>
          <p:cNvCxnSpPr/>
          <p:nvPr/>
        </p:nvCxnSpPr>
        <p:spPr>
          <a:xfrm flipH="1">
            <a:off x="1356049" y="2473377"/>
            <a:ext cx="32470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585F93E-5BDC-A54E-9613-87F1298312C3}"/>
              </a:ext>
            </a:extLst>
          </p:cNvPr>
          <p:cNvCxnSpPr/>
          <p:nvPr/>
        </p:nvCxnSpPr>
        <p:spPr>
          <a:xfrm>
            <a:off x="9995482" y="1588957"/>
            <a:ext cx="6934" cy="44221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164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43A0-8A12-24A7-83A0-6F33133EF140}"/>
              </a:ext>
            </a:extLst>
          </p:cNvPr>
          <p:cNvSpPr>
            <a:spLocks noGrp="1"/>
          </p:cNvSpPr>
          <p:nvPr>
            <p:ph type="title"/>
          </p:nvPr>
        </p:nvSpPr>
        <p:spPr>
          <a:xfrm>
            <a:off x="838200" y="4343"/>
            <a:ext cx="10515600" cy="1325563"/>
          </a:xfrm>
        </p:spPr>
        <p:txBody>
          <a:bodyPr/>
          <a:lstStyle/>
          <a:p>
            <a:r>
              <a:rPr lang="en-US" b="1" dirty="0">
                <a:solidFill>
                  <a:srgbClr val="424242"/>
                </a:solidFill>
                <a:latin typeface="Aptos" panose="020B0004020202020204" pitchFamily="34" charset="0"/>
              </a:rPr>
              <a:t>Spiritual Warfare (Eph 6:10–20)</a:t>
            </a:r>
            <a:endParaRPr lang="en-US" dirty="0"/>
          </a:p>
        </p:txBody>
      </p:sp>
      <p:sp>
        <p:nvSpPr>
          <p:cNvPr id="3" name="Content Placeholder 2">
            <a:extLst>
              <a:ext uri="{FF2B5EF4-FFF2-40B4-BE49-F238E27FC236}">
                <a16:creationId xmlns:a16="http://schemas.microsoft.com/office/drawing/2014/main" id="{DF206F66-A2B3-48B1-A07F-716E74B8CA54}"/>
              </a:ext>
            </a:extLst>
          </p:cNvPr>
          <p:cNvSpPr>
            <a:spLocks noGrp="1"/>
          </p:cNvSpPr>
          <p:nvPr>
            <p:ph idx="1"/>
          </p:nvPr>
        </p:nvSpPr>
        <p:spPr>
          <a:xfrm>
            <a:off x="838200" y="1166266"/>
            <a:ext cx="10515600" cy="1788432"/>
          </a:xfrm>
        </p:spPr>
        <p:txBody>
          <a:bodyPr>
            <a:normAutofit fontScale="92500" lnSpcReduction="10000"/>
          </a:bodyPr>
          <a:lstStyle/>
          <a:p>
            <a:r>
              <a:rPr lang="en-US" dirty="0">
                <a:solidFill>
                  <a:srgbClr val="424242"/>
                </a:solidFill>
                <a:latin typeface="Aptos" panose="020B0004020202020204" pitchFamily="34" charset="0"/>
              </a:rPr>
              <a:t>A unified, holy church provokes opposition</a:t>
            </a:r>
          </a:p>
          <a:p>
            <a:r>
              <a:rPr lang="en-US" dirty="0">
                <a:solidFill>
                  <a:srgbClr val="424242"/>
                </a:solidFill>
                <a:latin typeface="Aptos" panose="020B0004020202020204" pitchFamily="34" charset="0"/>
              </a:rPr>
              <a:t>The struggle is against </a:t>
            </a:r>
            <a:r>
              <a:rPr lang="en-US" b="1" dirty="0">
                <a:solidFill>
                  <a:srgbClr val="424242"/>
                </a:solidFill>
                <a:latin typeface="Aptos" panose="020B0004020202020204" pitchFamily="34" charset="0"/>
              </a:rPr>
              <a:t>spiritual powers</a:t>
            </a:r>
          </a:p>
          <a:p>
            <a:r>
              <a:rPr lang="en-US" dirty="0">
                <a:solidFill>
                  <a:srgbClr val="424242"/>
                </a:solidFill>
                <a:latin typeface="Aptos" panose="020B0004020202020204" pitchFamily="34" charset="0"/>
              </a:rPr>
              <a:t>Believers must use the </a:t>
            </a:r>
            <a:r>
              <a:rPr lang="en-US" b="1" dirty="0">
                <a:solidFill>
                  <a:srgbClr val="424242"/>
                </a:solidFill>
                <a:latin typeface="Aptos" panose="020B0004020202020204" pitchFamily="34" charset="0"/>
              </a:rPr>
              <a:t>weapons of the gospel</a:t>
            </a:r>
          </a:p>
          <a:p>
            <a:r>
              <a:rPr lang="en-US" dirty="0">
                <a:solidFill>
                  <a:srgbClr val="424242"/>
                </a:solidFill>
                <a:latin typeface="Aptos" panose="020B0004020202020204" pitchFamily="34" charset="0"/>
              </a:rPr>
              <a:t>Paul requests prayer for his own ministry</a:t>
            </a:r>
            <a:endParaRPr lang="en-US" dirty="0"/>
          </a:p>
        </p:txBody>
      </p:sp>
      <p:sp>
        <p:nvSpPr>
          <p:cNvPr id="4" name="TextBox 3">
            <a:extLst>
              <a:ext uri="{FF2B5EF4-FFF2-40B4-BE49-F238E27FC236}">
                <a16:creationId xmlns:a16="http://schemas.microsoft.com/office/drawing/2014/main" id="{31B9B24A-2CD2-2E85-E364-5F7859D98AE5}"/>
              </a:ext>
            </a:extLst>
          </p:cNvPr>
          <p:cNvSpPr txBox="1"/>
          <p:nvPr/>
        </p:nvSpPr>
        <p:spPr>
          <a:xfrm>
            <a:off x="304800" y="3091547"/>
            <a:ext cx="11563739" cy="3785652"/>
          </a:xfrm>
          <a:prstGeom prst="rect">
            <a:avLst/>
          </a:prstGeom>
          <a:noFill/>
        </p:spPr>
        <p:txBody>
          <a:bodyPr wrap="square" rtlCol="0">
            <a:spAutoFit/>
          </a:bodyPr>
          <a:lstStyle/>
          <a:p>
            <a:r>
              <a:rPr lang="en-US" sz="2400" b="1" baseline="30000" dirty="0"/>
              <a:t>“12 </a:t>
            </a:r>
            <a:r>
              <a:rPr lang="en-US" sz="2400" dirty="0"/>
              <a:t>For our struggle is not against flesh and blood, but against the rulers, against the authorities, against the powers of this dark world and against the spiritual forces of evil in the heavenly realms. </a:t>
            </a:r>
            <a:r>
              <a:rPr lang="en-US" sz="2400" b="1" baseline="30000" dirty="0"/>
              <a:t>13 </a:t>
            </a:r>
            <a:r>
              <a:rPr lang="en-US" sz="2400" dirty="0"/>
              <a:t>Therefore put on the full armor of God, so that when the day of evil comes, you may be able to stand your ground, and after you have done everything, to stand. </a:t>
            </a:r>
            <a:r>
              <a:rPr lang="en-US" sz="2400" b="1" baseline="30000" dirty="0"/>
              <a:t>14 </a:t>
            </a:r>
            <a:r>
              <a:rPr lang="en-US" sz="2400" dirty="0"/>
              <a:t>Stand firm then, with the belt of truth buckled around your waist, with the breastplate of righteousness in place, </a:t>
            </a:r>
            <a:r>
              <a:rPr lang="en-US" sz="2400" b="1" baseline="30000" dirty="0"/>
              <a:t>15 </a:t>
            </a:r>
            <a:r>
              <a:rPr lang="en-US" sz="2400" dirty="0"/>
              <a:t>and with your feet fitted with the readiness that comes from the gospel of peace. </a:t>
            </a:r>
            <a:r>
              <a:rPr lang="en-US" sz="2400" b="1" baseline="30000" dirty="0"/>
              <a:t>16 </a:t>
            </a:r>
            <a:r>
              <a:rPr lang="en-US" sz="2400" dirty="0"/>
              <a:t>In addition to all this, take up the shield of faith, with which you can extinguish all the flaming arrows of the evil one. </a:t>
            </a:r>
            <a:r>
              <a:rPr lang="en-US" sz="2400" b="1" baseline="30000" dirty="0"/>
              <a:t>17 </a:t>
            </a:r>
            <a:r>
              <a:rPr lang="en-US" sz="2400" dirty="0"/>
              <a:t>Take the helmet of salvation and the sword of the Spirit, which is the word of God.”</a:t>
            </a:r>
          </a:p>
        </p:txBody>
      </p:sp>
      <p:sp>
        <p:nvSpPr>
          <p:cNvPr id="5" name="Rectangle: Rounded Corners 4">
            <a:extLst>
              <a:ext uri="{FF2B5EF4-FFF2-40B4-BE49-F238E27FC236}">
                <a16:creationId xmlns:a16="http://schemas.microsoft.com/office/drawing/2014/main" id="{4D486BFC-4379-66EC-79AE-44550BECAA7D}"/>
              </a:ext>
            </a:extLst>
          </p:cNvPr>
          <p:cNvSpPr/>
          <p:nvPr/>
        </p:nvSpPr>
        <p:spPr>
          <a:xfrm>
            <a:off x="8938736" y="1212974"/>
            <a:ext cx="2743200" cy="14120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Paul’s “sword” is of the spirit, not of steel</a:t>
            </a:r>
          </a:p>
        </p:txBody>
      </p:sp>
    </p:spTree>
    <p:extLst>
      <p:ext uri="{BB962C8B-B14F-4D97-AF65-F5344CB8AC3E}">
        <p14:creationId xmlns:p14="http://schemas.microsoft.com/office/powerpoint/2010/main" val="2720165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9DAC-9AF3-5B22-217F-5F9E8A6EEEDE}"/>
              </a:ext>
            </a:extLst>
          </p:cNvPr>
          <p:cNvSpPr>
            <a:spLocks noGrp="1"/>
          </p:cNvSpPr>
          <p:nvPr>
            <p:ph type="title"/>
          </p:nvPr>
        </p:nvSpPr>
        <p:spPr/>
        <p:txBody>
          <a:bodyPr/>
          <a:lstStyle/>
          <a:p>
            <a:r>
              <a:rPr lang="en-US" b="1" dirty="0">
                <a:solidFill>
                  <a:srgbClr val="424242"/>
                </a:solidFill>
                <a:latin typeface="Aptos" panose="020B0004020202020204" pitchFamily="34" charset="0"/>
              </a:rPr>
              <a:t>Closing and Encouragement</a:t>
            </a:r>
            <a:endParaRPr lang="en-US" dirty="0"/>
          </a:p>
        </p:txBody>
      </p:sp>
      <p:sp>
        <p:nvSpPr>
          <p:cNvPr id="3" name="Content Placeholder 2">
            <a:extLst>
              <a:ext uri="{FF2B5EF4-FFF2-40B4-BE49-F238E27FC236}">
                <a16:creationId xmlns:a16="http://schemas.microsoft.com/office/drawing/2014/main" id="{2A84681B-B4CA-A3AA-6EA6-7E728C703F45}"/>
              </a:ext>
            </a:extLst>
          </p:cNvPr>
          <p:cNvSpPr>
            <a:spLocks noGrp="1"/>
          </p:cNvSpPr>
          <p:nvPr>
            <p:ph idx="1"/>
          </p:nvPr>
        </p:nvSpPr>
        <p:spPr/>
        <p:txBody>
          <a:bodyPr/>
          <a:lstStyle/>
          <a:p>
            <a:r>
              <a:rPr lang="en-US" dirty="0">
                <a:solidFill>
                  <a:srgbClr val="424242"/>
                </a:solidFill>
                <a:latin typeface="Aptos" panose="020B0004020202020204" pitchFamily="34" charset="0"/>
              </a:rPr>
              <a:t>Tychicus delivers the letter and news of Paul</a:t>
            </a:r>
          </a:p>
          <a:p>
            <a:r>
              <a:rPr lang="en-US" dirty="0">
                <a:solidFill>
                  <a:srgbClr val="424242"/>
                </a:solidFill>
                <a:latin typeface="Aptos" panose="020B0004020202020204" pitchFamily="34" charset="0"/>
              </a:rPr>
              <a:t>Final blessing of peace, love, and grace</a:t>
            </a:r>
            <a:endParaRPr lang="en-US" dirty="0"/>
          </a:p>
        </p:txBody>
      </p:sp>
    </p:spTree>
    <p:extLst>
      <p:ext uri="{BB962C8B-B14F-4D97-AF65-F5344CB8AC3E}">
        <p14:creationId xmlns:p14="http://schemas.microsoft.com/office/powerpoint/2010/main" val="324652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F576-7179-6E4F-D336-F55A3F096DEC}"/>
              </a:ext>
            </a:extLst>
          </p:cNvPr>
          <p:cNvSpPr>
            <a:spLocks noGrp="1"/>
          </p:cNvSpPr>
          <p:nvPr>
            <p:ph type="title"/>
          </p:nvPr>
        </p:nvSpPr>
        <p:spPr/>
        <p:txBody>
          <a:bodyPr/>
          <a:lstStyle/>
          <a:p>
            <a:r>
              <a:rPr lang="en-US" b="1" dirty="0">
                <a:solidFill>
                  <a:srgbClr val="424242"/>
                </a:solidFill>
                <a:latin typeface="Aptos" panose="020B0004020202020204" pitchFamily="34" charset="0"/>
              </a:rPr>
              <a:t>Ephesians in the Larger Story</a:t>
            </a:r>
            <a:endParaRPr lang="en-US" dirty="0"/>
          </a:p>
        </p:txBody>
      </p:sp>
      <p:sp>
        <p:nvSpPr>
          <p:cNvPr id="3" name="Content Placeholder 2">
            <a:extLst>
              <a:ext uri="{FF2B5EF4-FFF2-40B4-BE49-F238E27FC236}">
                <a16:creationId xmlns:a16="http://schemas.microsoft.com/office/drawing/2014/main" id="{F8B578A5-FFB1-C842-3960-197D476E4B35}"/>
              </a:ext>
            </a:extLst>
          </p:cNvPr>
          <p:cNvSpPr>
            <a:spLocks noGrp="1"/>
          </p:cNvSpPr>
          <p:nvPr>
            <p:ph idx="1"/>
          </p:nvPr>
        </p:nvSpPr>
        <p:spPr>
          <a:xfrm>
            <a:off x="838200" y="1825625"/>
            <a:ext cx="10515600" cy="4667250"/>
          </a:xfrm>
        </p:spPr>
        <p:txBody>
          <a:bodyPr>
            <a:normAutofit lnSpcReduction="10000"/>
          </a:bodyPr>
          <a:lstStyle/>
          <a:p>
            <a:r>
              <a:rPr lang="en-US" dirty="0">
                <a:solidFill>
                  <a:srgbClr val="424242"/>
                </a:solidFill>
                <a:latin typeface="Aptos" panose="020B0004020202020204" pitchFamily="34" charset="0"/>
              </a:rPr>
              <a:t>Complements </a:t>
            </a:r>
            <a:r>
              <a:rPr lang="en-US" b="1" dirty="0">
                <a:solidFill>
                  <a:srgbClr val="424242"/>
                </a:solidFill>
                <a:latin typeface="Aptos" panose="020B0004020202020204" pitchFamily="34" charset="0"/>
              </a:rPr>
              <a:t>Colossians</a:t>
            </a:r>
            <a:r>
              <a:rPr lang="en-US" dirty="0">
                <a:solidFill>
                  <a:srgbClr val="424242"/>
                </a:solidFill>
                <a:latin typeface="Aptos" panose="020B0004020202020204" pitchFamily="34" charset="0"/>
              </a:rPr>
              <a:t> (cosmic lordship of Christ)</a:t>
            </a:r>
          </a:p>
          <a:p>
            <a:r>
              <a:rPr lang="en-US" dirty="0">
                <a:solidFill>
                  <a:srgbClr val="424242"/>
                </a:solidFill>
                <a:latin typeface="Aptos" panose="020B0004020202020204" pitchFamily="34" charset="0"/>
              </a:rPr>
              <a:t>Complements </a:t>
            </a:r>
            <a:r>
              <a:rPr lang="en-US" b="1" dirty="0">
                <a:solidFill>
                  <a:srgbClr val="424242"/>
                </a:solidFill>
                <a:latin typeface="Aptos" panose="020B0004020202020204" pitchFamily="34" charset="0"/>
              </a:rPr>
              <a:t>Philemon</a:t>
            </a:r>
            <a:r>
              <a:rPr lang="en-US" dirty="0">
                <a:solidFill>
                  <a:srgbClr val="424242"/>
                </a:solidFill>
                <a:latin typeface="Aptos" panose="020B0004020202020204" pitchFamily="34" charset="0"/>
              </a:rPr>
              <a:t> (gospel lived in relationships)</a:t>
            </a:r>
          </a:p>
          <a:p>
            <a:r>
              <a:rPr lang="en-US" dirty="0">
                <a:solidFill>
                  <a:srgbClr val="424242"/>
                </a:solidFill>
                <a:latin typeface="Aptos" panose="020B0004020202020204" pitchFamily="34" charset="0"/>
              </a:rPr>
              <a:t>Ephesians </a:t>
            </a:r>
            <a:r>
              <a:rPr lang="en-US" b="1" dirty="0">
                <a:solidFill>
                  <a:srgbClr val="424242"/>
                </a:solidFill>
                <a:latin typeface="Aptos" panose="020B0004020202020204" pitchFamily="34" charset="0"/>
              </a:rPr>
              <a:t>sums up Paul’s vision</a:t>
            </a:r>
            <a:r>
              <a:rPr lang="en-US" dirty="0">
                <a:solidFill>
                  <a:srgbClr val="424242"/>
                </a:solidFill>
                <a:latin typeface="Aptos" panose="020B0004020202020204" pitchFamily="34" charset="0"/>
              </a:rPr>
              <a:t> of new creation</a:t>
            </a:r>
          </a:p>
          <a:p>
            <a:r>
              <a:rPr lang="en-US" dirty="0">
                <a:solidFill>
                  <a:srgbClr val="424242"/>
                </a:solidFill>
                <a:latin typeface="Aptos" panose="020B0004020202020204" pitchFamily="34" charset="0"/>
              </a:rPr>
              <a:t>Church stands at the center of God’s plan to unify all within Him.</a:t>
            </a:r>
          </a:p>
          <a:p>
            <a:endParaRPr lang="en-US" dirty="0">
              <a:solidFill>
                <a:srgbClr val="424242"/>
              </a:solidFill>
              <a:latin typeface="Aptos" panose="020B0004020202020204" pitchFamily="34" charset="0"/>
            </a:endParaRPr>
          </a:p>
          <a:p>
            <a:pPr marL="0" indent="0">
              <a:buNone/>
            </a:pPr>
            <a:r>
              <a:rPr lang="en-US" dirty="0">
                <a:solidFill>
                  <a:srgbClr val="424242"/>
                </a:solidFill>
                <a:latin typeface="Aptos" panose="020B0004020202020204" pitchFamily="34" charset="0"/>
              </a:rPr>
              <a:t>Ephesians is a good sermon for any Sunday, but use in our culture today demands proper interpretation in the context of the fledgling church set in its pagan culture.  </a:t>
            </a:r>
            <a:r>
              <a:rPr lang="en-US" b="1" i="1" dirty="0">
                <a:solidFill>
                  <a:srgbClr val="424242"/>
                </a:solidFill>
                <a:latin typeface="Aptos" panose="020B0004020202020204" pitchFamily="34" charset="0"/>
              </a:rPr>
              <a:t>“</a:t>
            </a:r>
            <a:r>
              <a:rPr lang="en-US" i="1" dirty="0">
                <a:solidFill>
                  <a:srgbClr val="424242"/>
                </a:solidFill>
                <a:latin typeface="Aptos" panose="020B0004020202020204" pitchFamily="34" charset="0"/>
              </a:rPr>
              <a:t>Don’t be pagan</a:t>
            </a:r>
            <a:r>
              <a:rPr lang="en-US" dirty="0">
                <a:solidFill>
                  <a:srgbClr val="424242"/>
                </a:solidFill>
                <a:latin typeface="Aptos" panose="020B0004020202020204" pitchFamily="34" charset="0"/>
              </a:rPr>
              <a:t>” is one of the messages that can translate today to be </a:t>
            </a:r>
            <a:r>
              <a:rPr lang="en-US" i="1" dirty="0">
                <a:solidFill>
                  <a:srgbClr val="424242"/>
                </a:solidFill>
                <a:latin typeface="Aptos" panose="020B0004020202020204" pitchFamily="34" charset="0"/>
              </a:rPr>
              <a:t>“don’t be selfish, self-serving, insensitive, or hurtful, but work for, love, give to, and encourage others instead.”</a:t>
            </a:r>
            <a:endParaRPr lang="en-US" i="1" dirty="0"/>
          </a:p>
        </p:txBody>
      </p:sp>
    </p:spTree>
    <p:extLst>
      <p:ext uri="{BB962C8B-B14F-4D97-AF65-F5344CB8AC3E}">
        <p14:creationId xmlns:p14="http://schemas.microsoft.com/office/powerpoint/2010/main" val="1913810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A906-DD83-A43A-0A39-A28B73420026}"/>
              </a:ext>
            </a:extLst>
          </p:cNvPr>
          <p:cNvSpPr>
            <a:spLocks noGrp="1"/>
          </p:cNvSpPr>
          <p:nvPr>
            <p:ph type="title"/>
          </p:nvPr>
        </p:nvSpPr>
        <p:spPr/>
        <p:txBody>
          <a:bodyPr/>
          <a:lstStyle/>
          <a:p>
            <a:r>
              <a:rPr lang="en-US" dirty="0"/>
              <a:t>Paul Wrote from Ephesus between A.D. 52 and 55.</a:t>
            </a:r>
          </a:p>
        </p:txBody>
      </p:sp>
      <p:sp>
        <p:nvSpPr>
          <p:cNvPr id="3" name="Content Placeholder 2">
            <a:extLst>
              <a:ext uri="{FF2B5EF4-FFF2-40B4-BE49-F238E27FC236}">
                <a16:creationId xmlns:a16="http://schemas.microsoft.com/office/drawing/2014/main" id="{DD68177A-3472-5934-0DAD-CF2921A1A608}"/>
              </a:ext>
            </a:extLst>
          </p:cNvPr>
          <p:cNvSpPr>
            <a:spLocks noGrp="1"/>
          </p:cNvSpPr>
          <p:nvPr>
            <p:ph idx="1"/>
          </p:nvPr>
        </p:nvSpPr>
        <p:spPr/>
        <p:txBody>
          <a:bodyPr/>
          <a:lstStyle/>
          <a:p>
            <a:r>
              <a:rPr lang="en-US" dirty="0"/>
              <a:t>These three books were (probably) written by Paul from Ephesus during his second visit there (AD 52-55).</a:t>
            </a:r>
          </a:p>
          <a:p>
            <a:r>
              <a:rPr lang="en-US" dirty="0"/>
              <a:t>Paul ministered to some followers of John the Baptist.</a:t>
            </a:r>
          </a:p>
          <a:p>
            <a:r>
              <a:rPr lang="en-US" dirty="0"/>
              <a:t>He preached in a Jewish synagogue.</a:t>
            </a:r>
          </a:p>
          <a:p>
            <a:r>
              <a:rPr lang="en-US" dirty="0"/>
              <a:t>Paul was forced to leave and gave daily discussions in the lecture hall of Tyrannus.</a:t>
            </a:r>
          </a:p>
          <a:p>
            <a:r>
              <a:rPr lang="en-US" dirty="0"/>
              <a:t>Paul’s co-workers established churches in Pergamum, Sardis, Philadelphia, and Thyatira, and in the Lycus valley towns of Laodicea, Hierapolis, and Colossae.</a:t>
            </a:r>
          </a:p>
          <a:p>
            <a:endParaRPr lang="en-US" dirty="0"/>
          </a:p>
          <a:p>
            <a:pPr marL="0" indent="0">
              <a:buNone/>
            </a:pPr>
            <a:endParaRPr lang="en-US" dirty="0"/>
          </a:p>
        </p:txBody>
      </p:sp>
    </p:spTree>
    <p:extLst>
      <p:ext uri="{BB962C8B-B14F-4D97-AF65-F5344CB8AC3E}">
        <p14:creationId xmlns:p14="http://schemas.microsoft.com/office/powerpoint/2010/main" val="139772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5932-1A77-50C5-2A1D-FFC3F5DDA961}"/>
              </a:ext>
            </a:extLst>
          </p:cNvPr>
          <p:cNvSpPr>
            <a:spLocks noGrp="1"/>
          </p:cNvSpPr>
          <p:nvPr>
            <p:ph type="title"/>
          </p:nvPr>
        </p:nvSpPr>
        <p:spPr/>
        <p:txBody>
          <a:bodyPr/>
          <a:lstStyle/>
          <a:p>
            <a:r>
              <a:rPr lang="en-US" dirty="0"/>
              <a:t>Some of Paul’s Co-Workers in Ephesus</a:t>
            </a:r>
          </a:p>
        </p:txBody>
      </p:sp>
      <p:sp>
        <p:nvSpPr>
          <p:cNvPr id="3" name="Content Placeholder 2">
            <a:extLst>
              <a:ext uri="{FF2B5EF4-FFF2-40B4-BE49-F238E27FC236}">
                <a16:creationId xmlns:a16="http://schemas.microsoft.com/office/drawing/2014/main" id="{BC1C8381-4642-7D55-C762-D1102C098507}"/>
              </a:ext>
            </a:extLst>
          </p:cNvPr>
          <p:cNvSpPr>
            <a:spLocks noGrp="1"/>
          </p:cNvSpPr>
          <p:nvPr>
            <p:ph idx="1"/>
          </p:nvPr>
        </p:nvSpPr>
        <p:spPr/>
        <p:txBody>
          <a:bodyPr/>
          <a:lstStyle/>
          <a:p>
            <a:r>
              <a:rPr lang="en-US" dirty="0"/>
              <a:t>Philemon and his wife Apphia, gentiles from Colossae who were led to faith by Paul.</a:t>
            </a:r>
          </a:p>
          <a:p>
            <a:r>
              <a:rPr lang="en-US" dirty="0"/>
              <a:t>Epaphras evangelized Colossae, </a:t>
            </a:r>
            <a:r>
              <a:rPr lang="en-US" dirty="0" err="1"/>
              <a:t>Laodica</a:t>
            </a:r>
            <a:r>
              <a:rPr lang="en-US" dirty="0"/>
              <a:t>, and Hierapolis before joining Paul in Ephesus and possibly being imprisoned with him.</a:t>
            </a:r>
          </a:p>
          <a:p>
            <a:r>
              <a:rPr lang="en-US" dirty="0"/>
              <a:t>Archippus, who led the Colossian church in </a:t>
            </a:r>
            <a:r>
              <a:rPr lang="en-US" dirty="0" err="1"/>
              <a:t>Epaphras’s</a:t>
            </a:r>
            <a:r>
              <a:rPr lang="en-US" dirty="0"/>
              <a:t> absence.</a:t>
            </a:r>
          </a:p>
          <a:p>
            <a:r>
              <a:rPr lang="en-US" dirty="0"/>
              <a:t>Nympha, who hosted the church in Laodicea in her house.</a:t>
            </a:r>
          </a:p>
        </p:txBody>
      </p:sp>
    </p:spTree>
    <p:extLst>
      <p:ext uri="{BB962C8B-B14F-4D97-AF65-F5344CB8AC3E}">
        <p14:creationId xmlns:p14="http://schemas.microsoft.com/office/powerpoint/2010/main" val="86232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03027-C2EF-E3D0-7F04-8D6045F73B25}"/>
              </a:ext>
            </a:extLst>
          </p:cNvPr>
          <p:cNvPicPr>
            <a:picLocks noChangeAspect="1"/>
          </p:cNvPicPr>
          <p:nvPr/>
        </p:nvPicPr>
        <p:blipFill>
          <a:blip r:embed="rId2"/>
          <a:stretch>
            <a:fillRect/>
          </a:stretch>
        </p:blipFill>
        <p:spPr>
          <a:xfrm>
            <a:off x="1527718" y="-33591"/>
            <a:ext cx="9233209" cy="6891591"/>
          </a:xfrm>
          <a:prstGeom prst="rect">
            <a:avLst/>
          </a:prstGeom>
        </p:spPr>
      </p:pic>
    </p:spTree>
    <p:extLst>
      <p:ext uri="{BB962C8B-B14F-4D97-AF65-F5344CB8AC3E}">
        <p14:creationId xmlns:p14="http://schemas.microsoft.com/office/powerpoint/2010/main" val="423678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CFD0-F009-B329-5821-76AD1BAB79F1}"/>
              </a:ext>
            </a:extLst>
          </p:cNvPr>
          <p:cNvSpPr>
            <a:spLocks noGrp="1"/>
          </p:cNvSpPr>
          <p:nvPr>
            <p:ph type="title"/>
          </p:nvPr>
        </p:nvSpPr>
        <p:spPr/>
        <p:txBody>
          <a:bodyPr/>
          <a:lstStyle/>
          <a:p>
            <a:r>
              <a:rPr lang="en-US" dirty="0"/>
              <a:t>Paul was in prisoned in Ephesus</a:t>
            </a:r>
          </a:p>
        </p:txBody>
      </p:sp>
      <p:sp>
        <p:nvSpPr>
          <p:cNvPr id="3" name="Content Placeholder 2">
            <a:extLst>
              <a:ext uri="{FF2B5EF4-FFF2-40B4-BE49-F238E27FC236}">
                <a16:creationId xmlns:a16="http://schemas.microsoft.com/office/drawing/2014/main" id="{4DDE914B-D45D-91CC-D2D3-1E689465B9A0}"/>
              </a:ext>
            </a:extLst>
          </p:cNvPr>
          <p:cNvSpPr>
            <a:spLocks noGrp="1"/>
          </p:cNvSpPr>
          <p:nvPr>
            <p:ph idx="1"/>
          </p:nvPr>
        </p:nvSpPr>
        <p:spPr/>
        <p:txBody>
          <a:bodyPr/>
          <a:lstStyle/>
          <a:p>
            <a:r>
              <a:rPr lang="en-US" dirty="0"/>
              <a:t>Malnourished, sleepless, ill, beaten by guards, wretched with the smell of rot, excrement, and death.</a:t>
            </a:r>
          </a:p>
          <a:p>
            <a:r>
              <a:rPr lang="en-US" dirty="0"/>
              <a:t>Yet, Paul managed to write Philippians, Philemon, </a:t>
            </a:r>
            <a:r>
              <a:rPr lang="en-US" dirty="0" err="1"/>
              <a:t>Colosians</a:t>
            </a:r>
            <a:r>
              <a:rPr lang="en-US" dirty="0"/>
              <a:t>, and Ephesians (which might have been written shortly after he left prison), probably with the aid of church members.</a:t>
            </a:r>
          </a:p>
          <a:p>
            <a:r>
              <a:rPr lang="en-US" dirty="0"/>
              <a:t>The message is:  Jesus is sovereign.  The churches should model the cosmic reconciliation achieved by God through him.</a:t>
            </a:r>
          </a:p>
        </p:txBody>
      </p:sp>
    </p:spTree>
    <p:extLst>
      <p:ext uri="{BB962C8B-B14F-4D97-AF65-F5344CB8AC3E}">
        <p14:creationId xmlns:p14="http://schemas.microsoft.com/office/powerpoint/2010/main" val="394517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6ACF-8161-751E-C23D-E1D1059779EF}"/>
              </a:ext>
            </a:extLst>
          </p:cNvPr>
          <p:cNvSpPr>
            <a:spLocks noGrp="1"/>
          </p:cNvSpPr>
          <p:nvPr>
            <p:ph type="title"/>
          </p:nvPr>
        </p:nvSpPr>
        <p:spPr/>
        <p:txBody>
          <a:bodyPr/>
          <a:lstStyle/>
          <a:p>
            <a:r>
              <a:rPr lang="en-US" dirty="0"/>
              <a:t>Images of Paul (Imagined by later artists)</a:t>
            </a:r>
          </a:p>
        </p:txBody>
      </p:sp>
      <p:pic>
        <p:nvPicPr>
          <p:cNvPr id="4" name="Picture 3">
            <a:extLst>
              <a:ext uri="{FF2B5EF4-FFF2-40B4-BE49-F238E27FC236}">
                <a16:creationId xmlns:a16="http://schemas.microsoft.com/office/drawing/2014/main" id="{1329E6E0-1345-D327-6E22-2E89510D5476}"/>
              </a:ext>
            </a:extLst>
          </p:cNvPr>
          <p:cNvPicPr>
            <a:picLocks noChangeAspect="1"/>
          </p:cNvPicPr>
          <p:nvPr/>
        </p:nvPicPr>
        <p:blipFill>
          <a:blip r:embed="rId2"/>
          <a:stretch>
            <a:fillRect/>
          </a:stretch>
        </p:blipFill>
        <p:spPr>
          <a:xfrm>
            <a:off x="574736" y="1757350"/>
            <a:ext cx="4686334" cy="3343299"/>
          </a:xfrm>
          <a:prstGeom prst="rect">
            <a:avLst/>
          </a:prstGeom>
        </p:spPr>
      </p:pic>
      <p:pic>
        <p:nvPicPr>
          <p:cNvPr id="6" name="Picture 5">
            <a:extLst>
              <a:ext uri="{FF2B5EF4-FFF2-40B4-BE49-F238E27FC236}">
                <a16:creationId xmlns:a16="http://schemas.microsoft.com/office/drawing/2014/main" id="{A1CC7708-A8EF-3F2F-41DE-320E67C51797}"/>
              </a:ext>
            </a:extLst>
          </p:cNvPr>
          <p:cNvPicPr>
            <a:picLocks noChangeAspect="1"/>
          </p:cNvPicPr>
          <p:nvPr/>
        </p:nvPicPr>
        <p:blipFill>
          <a:blip r:embed="rId3"/>
          <a:stretch>
            <a:fillRect/>
          </a:stretch>
        </p:blipFill>
        <p:spPr>
          <a:xfrm>
            <a:off x="6255938" y="1690688"/>
            <a:ext cx="3114698" cy="4895886"/>
          </a:xfrm>
          <a:prstGeom prst="rect">
            <a:avLst/>
          </a:prstGeom>
        </p:spPr>
      </p:pic>
      <p:sp>
        <p:nvSpPr>
          <p:cNvPr id="7" name="TextBox 6">
            <a:extLst>
              <a:ext uri="{FF2B5EF4-FFF2-40B4-BE49-F238E27FC236}">
                <a16:creationId xmlns:a16="http://schemas.microsoft.com/office/drawing/2014/main" id="{5496A990-E723-CAEF-34FA-EAD8E5CA8DE4}"/>
              </a:ext>
            </a:extLst>
          </p:cNvPr>
          <p:cNvSpPr txBox="1"/>
          <p:nvPr/>
        </p:nvSpPr>
        <p:spPr>
          <a:xfrm>
            <a:off x="9835376" y="2743200"/>
            <a:ext cx="1802096" cy="2308324"/>
          </a:xfrm>
          <a:prstGeom prst="rect">
            <a:avLst/>
          </a:prstGeom>
          <a:noFill/>
        </p:spPr>
        <p:txBody>
          <a:bodyPr wrap="none" rtlCol="0">
            <a:spAutoFit/>
          </a:bodyPr>
          <a:lstStyle/>
          <a:p>
            <a:r>
              <a:rPr lang="en-US" dirty="0"/>
              <a:t>Statue of Paul</a:t>
            </a:r>
          </a:p>
          <a:p>
            <a:r>
              <a:rPr lang="en-US" dirty="0"/>
              <a:t>Von Frue Kirke</a:t>
            </a:r>
          </a:p>
          <a:p>
            <a:r>
              <a:rPr lang="en-US" dirty="0"/>
              <a:t>Copenhagen</a:t>
            </a:r>
          </a:p>
          <a:p>
            <a:r>
              <a:rPr lang="en-US" dirty="0"/>
              <a:t>(i.e. Church of </a:t>
            </a:r>
          </a:p>
          <a:p>
            <a:r>
              <a:rPr lang="en-US" dirty="0"/>
              <a:t>Our Lady, 1829,</a:t>
            </a:r>
          </a:p>
          <a:p>
            <a:r>
              <a:rPr lang="en-US" dirty="0"/>
              <a:t>Original building</a:t>
            </a:r>
          </a:p>
          <a:p>
            <a:r>
              <a:rPr lang="en-US" dirty="0"/>
              <a:t>1209.</a:t>
            </a:r>
          </a:p>
          <a:p>
            <a:r>
              <a:rPr lang="en-US"/>
              <a:t>[Lutheran]</a:t>
            </a:r>
            <a:endParaRPr lang="en-US" dirty="0"/>
          </a:p>
        </p:txBody>
      </p:sp>
    </p:spTree>
    <p:extLst>
      <p:ext uri="{BB962C8B-B14F-4D97-AF65-F5344CB8AC3E}">
        <p14:creationId xmlns:p14="http://schemas.microsoft.com/office/powerpoint/2010/main" val="2868763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TotalTime>
  <Words>3361</Words>
  <Application>Microsoft Office PowerPoint</Application>
  <PresentationFormat>Widescreen</PresentationFormat>
  <Paragraphs>180</Paragraphs>
  <Slides>49</Slides>
  <Notes>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Colossians, Philemon, and Ephesians</vt:lpstr>
      <vt:lpstr>Prayers</vt:lpstr>
      <vt:lpstr>PowerPoint Presentation</vt:lpstr>
      <vt:lpstr>PowerPoint Presentation</vt:lpstr>
      <vt:lpstr>Paul Wrote from Ephesus between A.D. 52 and 55.</vt:lpstr>
      <vt:lpstr>Some of Paul’s Co-Workers in Ephesus</vt:lpstr>
      <vt:lpstr>PowerPoint Presentation</vt:lpstr>
      <vt:lpstr>Paul was in prisoned in Ephesus</vt:lpstr>
      <vt:lpstr>Images of Paul (Imagined by later artists)</vt:lpstr>
      <vt:lpstr>Paul’s ministry contributed to unrest in Ephesus</vt:lpstr>
      <vt:lpstr>About Ephesus</vt:lpstr>
      <vt:lpstr>About Colossae and the Lycus Valley</vt:lpstr>
      <vt:lpstr>Paul’s Authorship of Colossians is Doubted</vt:lpstr>
      <vt:lpstr>Colossians</vt:lpstr>
      <vt:lpstr>Purpose(s) for Writing Colossians?</vt:lpstr>
      <vt:lpstr>Purpose(s) for Writing Colossians?  Was there heresy?</vt:lpstr>
      <vt:lpstr>Colossians 1:15-20—The Supremacy of Christ </vt:lpstr>
      <vt:lpstr>Colossians 1:15-23—The Messiah poem and the gospel.</vt:lpstr>
      <vt:lpstr>Col. 1:21-3  You have heard, and been reconciled, and so has the whole world heard.</vt:lpstr>
      <vt:lpstr>Col. 1:24-2:5 – Celebration in Suffering for the Sake of Christ (and others)</vt:lpstr>
      <vt:lpstr>Col. 2:6-23 – The Empty Deceit of Jewish Mysticism</vt:lpstr>
      <vt:lpstr>Col. 3:1-17  Christians as Transformed and Renewed</vt:lpstr>
      <vt:lpstr>Col. 3:18-4:1 Christians Homes in Pagan Cities and the Modern Culture War</vt:lpstr>
      <vt:lpstr>Col. 3:18-4:1 Christians Homes in Pagan Cities and the Modern Culture War</vt:lpstr>
      <vt:lpstr>The Case of Nymphia and the House Church</vt:lpstr>
      <vt:lpstr>Philemon</vt:lpstr>
      <vt:lpstr>Lamentations on Limitations</vt:lpstr>
      <vt:lpstr>Paul’s letter to Philemon concerning his runaway slave, Onesimus</vt:lpstr>
      <vt:lpstr>N.T. Wright on the ‘main thrust’ of Philemon</vt:lpstr>
      <vt:lpstr>How People Became Slaves in the Roman Empire </vt:lpstr>
      <vt:lpstr>What did NOT make you a slave in the Roman Empire</vt:lpstr>
      <vt:lpstr>The Three Classical Methods for Manumission in the Roman Empire  (Wikipedia)</vt:lpstr>
      <vt:lpstr>The Counterexample of William Wilberforce (Wikipedia)</vt:lpstr>
      <vt:lpstr>Is Now the Time for Justice?</vt:lpstr>
      <vt:lpstr>Ephesians</vt:lpstr>
      <vt:lpstr>Ephesians:  A circular letter to the churches in Asia</vt:lpstr>
      <vt:lpstr>God’s Plan in Christ (Eph 1)</vt:lpstr>
      <vt:lpstr>A hint of pre-destination in Ephesians (Ch. 1)</vt:lpstr>
      <vt:lpstr>Salvation by Grace (Eph 2:1–10)</vt:lpstr>
      <vt:lpstr>One New Humanity (Eph 2:11–3:13)</vt:lpstr>
      <vt:lpstr>Paul’s Prayer (Eph 3:14–21) </vt:lpstr>
      <vt:lpstr>Unity and Maturity (Eph 4:1–16)</vt:lpstr>
      <vt:lpstr>New Creation Living (Eph 4:17–5:20)</vt:lpstr>
      <vt:lpstr>Practical Advice:  Ephesians 4:25-8</vt:lpstr>
      <vt:lpstr>Christian Households (Eph 5:21–6:9)</vt:lpstr>
      <vt:lpstr>Mutual submission as the core ethic</vt:lpstr>
      <vt:lpstr>Spiritual Warfare (Eph 6:10–20)</vt:lpstr>
      <vt:lpstr>Closing and Encouragement</vt:lpstr>
      <vt:lpstr>Ephesians in the Larger 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Colossians, Philemon, and Ephesians</dc:title>
  <dc:creator>Tim Nolen</dc:creator>
  <cp:lastModifiedBy>Tim Nolen</cp:lastModifiedBy>
  <cp:revision>5</cp:revision>
  <dcterms:created xsi:type="dcterms:W3CDTF">2026-02-09T19:02:02Z</dcterms:created>
  <dcterms:modified xsi:type="dcterms:W3CDTF">2026-03-15T13:18:55Z</dcterms:modified>
</cp:coreProperties>
</file>