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0176-DC65-478E-9909-F65C1BBB92DB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B4FB-6E7D-4ED2-8713-5FBF4839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7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0176-DC65-478E-9909-F65C1BBB92DB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B4FB-6E7D-4ED2-8713-5FBF4839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7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0176-DC65-478E-9909-F65C1BBB92DB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B4FB-6E7D-4ED2-8713-5FBF4839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83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0176-DC65-478E-9909-F65C1BBB92DB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B4FB-6E7D-4ED2-8713-5FBF4839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27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0176-DC65-478E-9909-F65C1BBB92DB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B4FB-6E7D-4ED2-8713-5FBF4839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95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0176-DC65-478E-9909-F65C1BBB92DB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B4FB-6E7D-4ED2-8713-5FBF4839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38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0176-DC65-478E-9909-F65C1BBB92DB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B4FB-6E7D-4ED2-8713-5FBF4839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917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0176-DC65-478E-9909-F65C1BBB92DB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B4FB-6E7D-4ED2-8713-5FBF4839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929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0176-DC65-478E-9909-F65C1BBB92DB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B4FB-6E7D-4ED2-8713-5FBF4839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44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0176-DC65-478E-9909-F65C1BBB92DB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B4FB-6E7D-4ED2-8713-5FBF4839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31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0176-DC65-478E-9909-F65C1BBB92DB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B4FB-6E7D-4ED2-8713-5FBF4839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57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20176-DC65-478E-9909-F65C1BBB92DB}" type="datetimeFigureOut">
              <a:rPr lang="en-US" smtClean="0"/>
              <a:t>4/20/2014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0B4FB-6E7D-4ED2-8713-5FBF4839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89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43944"/>
            <a:ext cx="9144000" cy="4984124"/>
          </a:xfrm>
        </p:spPr>
        <p:txBody>
          <a:bodyPr>
            <a:normAutofit/>
          </a:bodyPr>
          <a:lstStyle/>
          <a:p>
            <a:r>
              <a:rPr lang="en-US" dirty="0" smtClean="0"/>
              <a:t>What did Jesus die for when he died for you?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is the purpose of your life?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26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559" y="0"/>
            <a:ext cx="8852528" cy="553908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31491" y="5705341"/>
            <a:ext cx="65746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J. Michael Lewis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70019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J. Michael Lewis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Executive with Pals</a:t>
            </a:r>
          </a:p>
          <a:p>
            <a:r>
              <a:rPr lang="en-US" dirty="0" smtClean="0"/>
              <a:t>Suffered from brain tumor</a:t>
            </a:r>
          </a:p>
          <a:p>
            <a:r>
              <a:rPr lang="en-US" dirty="0" smtClean="0"/>
              <a:t>God told him to write a book</a:t>
            </a:r>
          </a:p>
          <a:p>
            <a:r>
              <a:rPr lang="en-US" dirty="0" smtClean="0"/>
              <a:t>His book, “Blessings:  Questions and Answers” recently published</a:t>
            </a:r>
          </a:p>
          <a:p>
            <a:r>
              <a:rPr lang="en-US" dirty="0" smtClean="0"/>
              <a:t>It is about making the most of talents and opportunities, but in terms of Christian values and principles.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4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Blessing?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Blessings are the unlimited, important, positive things that God has provided directly to us.</a:t>
            </a:r>
          </a:p>
          <a:p>
            <a:r>
              <a:rPr lang="en-US" dirty="0" smtClean="0"/>
              <a:t>They are those already received, and those that are to come.</a:t>
            </a:r>
          </a:p>
          <a:p>
            <a:r>
              <a:rPr lang="en-US" dirty="0" smtClean="0"/>
              <a:t>We only have to </a:t>
            </a:r>
            <a:r>
              <a:rPr lang="en-US" b="1" i="1" dirty="0" smtClean="0"/>
              <a:t>believe</a:t>
            </a:r>
            <a:r>
              <a:rPr lang="en-US" dirty="0" smtClean="0"/>
              <a:t> and </a:t>
            </a:r>
            <a:r>
              <a:rPr lang="en-US" b="1" i="1" dirty="0"/>
              <a:t>exercise</a:t>
            </a:r>
            <a:r>
              <a:rPr lang="en-US" dirty="0" smtClean="0"/>
              <a:t> our faith in an </a:t>
            </a:r>
            <a:r>
              <a:rPr lang="en-US" b="1" i="1" dirty="0" smtClean="0"/>
              <a:t>organized</a:t>
            </a:r>
            <a:r>
              <a:rPr lang="en-US" dirty="0" smtClean="0"/>
              <a:t> manner to receive</a:t>
            </a:r>
          </a:p>
          <a:p>
            <a:r>
              <a:rPr lang="en-US" dirty="0" smtClean="0"/>
              <a:t> Two types of blessings: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Natural blessings (i.e. special talents provided by God)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Goal-oriented blessings (i.e. good direction that requires exercise of our will)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35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Scripture about Blessings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Ephesians 1:3</a:t>
            </a:r>
          </a:p>
          <a:p>
            <a:r>
              <a:rPr lang="en-US" dirty="0" smtClean="0"/>
              <a:t>Matthew 5:1-12</a:t>
            </a:r>
          </a:p>
          <a:p>
            <a:r>
              <a:rPr lang="en-US" dirty="0" smtClean="0"/>
              <a:t>Jeremiah 29:11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Blessings are important to receive because they help accomplish God’s purpose in you to make the world better and to help others.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968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061" y="0"/>
            <a:ext cx="9458739" cy="1325563"/>
          </a:xfrm>
        </p:spPr>
        <p:txBody>
          <a:bodyPr/>
          <a:lstStyle/>
          <a:p>
            <a:r>
              <a:rPr lang="en-US" dirty="0" smtClean="0"/>
              <a:t>What is required to receive a blessing?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61" y="1179444"/>
            <a:ext cx="8454888" cy="5367130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Confidence </a:t>
            </a:r>
            <a:r>
              <a:rPr lang="en-US" dirty="0" smtClean="0"/>
              <a:t>in your abilities and calling.</a:t>
            </a:r>
          </a:p>
          <a:p>
            <a:pPr lvl="1"/>
            <a:r>
              <a:rPr lang="en-US" dirty="0" smtClean="0"/>
              <a:t>Endowment, talents, positive thinking, empowerment, dreams, persistence, proactivity</a:t>
            </a:r>
          </a:p>
          <a:p>
            <a:r>
              <a:rPr lang="en-US" sz="3600" dirty="0"/>
              <a:t>Good fortune </a:t>
            </a:r>
            <a:r>
              <a:rPr lang="en-US" dirty="0" smtClean="0"/>
              <a:t>which is divine providence.</a:t>
            </a:r>
          </a:p>
          <a:p>
            <a:r>
              <a:rPr lang="en-US" sz="3600" dirty="0"/>
              <a:t>Knowledge </a:t>
            </a:r>
            <a:r>
              <a:rPr lang="en-US" dirty="0" smtClean="0"/>
              <a:t>of what and how to do, and how to keep motivated.</a:t>
            </a:r>
          </a:p>
          <a:p>
            <a:pPr lvl="1"/>
            <a:r>
              <a:rPr lang="en-US" dirty="0" smtClean="0"/>
              <a:t>Continual learning</a:t>
            </a:r>
          </a:p>
          <a:p>
            <a:r>
              <a:rPr lang="en-US" sz="3600" dirty="0"/>
              <a:t>Accountability</a:t>
            </a:r>
            <a:r>
              <a:rPr lang="en-US" dirty="0" smtClean="0"/>
              <a:t> and </a:t>
            </a:r>
            <a:r>
              <a:rPr lang="en-US" sz="3600" dirty="0"/>
              <a:t>Responsibility</a:t>
            </a:r>
          </a:p>
          <a:p>
            <a:pPr lvl="1"/>
            <a:r>
              <a:rPr lang="en-US" dirty="0" smtClean="0"/>
              <a:t>Character</a:t>
            </a:r>
          </a:p>
          <a:p>
            <a:pPr lvl="1"/>
            <a:r>
              <a:rPr lang="en-US" dirty="0" smtClean="0"/>
              <a:t>Support and encouragement from others.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sz="3200" dirty="0"/>
              <a:t>Romans 15:13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223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Steps Need to be Taken?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Create goals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a vision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Positive focus on the blessing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Action plans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Daily execution and progress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Track success with a measure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existing skills, and new ones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sz="3200" b="1" dirty="0"/>
              <a:t>Philippians 4:19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761929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Blessings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Friendship</a:t>
            </a:r>
          </a:p>
          <a:p>
            <a:r>
              <a:rPr lang="en-US" b="1" dirty="0" smtClean="0"/>
              <a:t>Love</a:t>
            </a:r>
          </a:p>
          <a:p>
            <a:r>
              <a:rPr lang="en-US" dirty="0" smtClean="0"/>
              <a:t>Ambition</a:t>
            </a:r>
          </a:p>
          <a:p>
            <a:r>
              <a:rPr lang="en-US" dirty="0" smtClean="0"/>
              <a:t>Patience</a:t>
            </a:r>
          </a:p>
          <a:p>
            <a:r>
              <a:rPr lang="en-US" dirty="0" smtClean="0"/>
              <a:t>Health</a:t>
            </a:r>
          </a:p>
          <a:p>
            <a:r>
              <a:rPr lang="en-US" dirty="0" smtClean="0"/>
              <a:t>Money</a:t>
            </a:r>
          </a:p>
          <a:p>
            <a:r>
              <a:rPr lang="en-US" dirty="0" smtClean="0"/>
              <a:t>Fun and Adventure</a:t>
            </a:r>
          </a:p>
          <a:p>
            <a:r>
              <a:rPr lang="en-US" b="1" dirty="0" smtClean="0"/>
              <a:t>Religion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06987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293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What did Jesus die for when he died for you?  What is the purpose of your life?</vt:lpstr>
      <vt:lpstr>PowerPoint Presentation</vt:lpstr>
      <vt:lpstr>J. Michael Lewis</vt:lpstr>
      <vt:lpstr>What is a Blessing?</vt:lpstr>
      <vt:lpstr>Some Scripture about Blessings</vt:lpstr>
      <vt:lpstr>What is required to receive a blessing?</vt:lpstr>
      <vt:lpstr>What Steps Need to be Taken?</vt:lpstr>
      <vt:lpstr>Examples of Blessings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Nolen</dc:creator>
  <cp:lastModifiedBy>Tim Nolen</cp:lastModifiedBy>
  <cp:revision>10</cp:revision>
  <dcterms:created xsi:type="dcterms:W3CDTF">2014-04-19T16:55:22Z</dcterms:created>
  <dcterms:modified xsi:type="dcterms:W3CDTF">2014-04-20T13:30:17Z</dcterms:modified>
</cp:coreProperties>
</file>