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69" r:id="rId3"/>
    <p:sldId id="280" r:id="rId4"/>
    <p:sldId id="257" r:id="rId5"/>
    <p:sldId id="258" r:id="rId6"/>
    <p:sldId id="259" r:id="rId7"/>
    <p:sldId id="260" r:id="rId8"/>
    <p:sldId id="261" r:id="rId9"/>
    <p:sldId id="263" r:id="rId10"/>
    <p:sldId id="264" r:id="rId11"/>
    <p:sldId id="265" r:id="rId12"/>
    <p:sldId id="266" r:id="rId13"/>
    <p:sldId id="267" r:id="rId14"/>
    <p:sldId id="268" r:id="rId15"/>
    <p:sldId id="270" r:id="rId16"/>
    <p:sldId id="274" r:id="rId17"/>
    <p:sldId id="271" r:id="rId18"/>
    <p:sldId id="272" r:id="rId19"/>
    <p:sldId id="273" r:id="rId20"/>
    <p:sldId id="275" r:id="rId21"/>
    <p:sldId id="276" r:id="rId22"/>
    <p:sldId id="277" r:id="rId23"/>
    <p:sldId id="278" r:id="rId24"/>
    <p:sldId id="279" r:id="rId25"/>
    <p:sldId id="282" r:id="rId26"/>
    <p:sldId id="283" r:id="rId27"/>
    <p:sldId id="281" r:id="rId28"/>
    <p:sldId id="284" r:id="rId29"/>
    <p:sldId id="285" r:id="rId30"/>
    <p:sldId id="293" r:id="rId31"/>
    <p:sldId id="286" r:id="rId32"/>
    <p:sldId id="288" r:id="rId33"/>
    <p:sldId id="287" r:id="rId34"/>
    <p:sldId id="289" r:id="rId35"/>
    <p:sldId id="294" r:id="rId36"/>
    <p:sldId id="290" r:id="rId37"/>
    <p:sldId id="295" r:id="rId38"/>
    <p:sldId id="291" r:id="rId39"/>
    <p:sldId id="292" r:id="rId40"/>
    <p:sldId id="296" r:id="rId41"/>
    <p:sldId id="300" r:id="rId42"/>
    <p:sldId id="301" r:id="rId43"/>
    <p:sldId id="297" r:id="rId44"/>
    <p:sldId id="302" r:id="rId45"/>
    <p:sldId id="303" r:id="rId46"/>
    <p:sldId id="304" r:id="rId47"/>
    <p:sldId id="298" r:id="rId48"/>
    <p:sldId id="305" r:id="rId49"/>
    <p:sldId id="299" r:id="rId50"/>
    <p:sldId id="307" r:id="rId51"/>
    <p:sldId id="306" r:id="rId52"/>
    <p:sldId id="308" r:id="rId53"/>
    <p:sldId id="309" r:id="rId54"/>
    <p:sldId id="310" r:id="rId55"/>
    <p:sldId id="312" r:id="rId56"/>
    <p:sldId id="313" r:id="rId57"/>
    <p:sldId id="314" r:id="rId58"/>
    <p:sldId id="315" r:id="rId59"/>
    <p:sldId id="316" r:id="rId60"/>
    <p:sldId id="317" r:id="rId61"/>
    <p:sldId id="318" r:id="rId62"/>
    <p:sldId id="319" r:id="rId63"/>
    <p:sldId id="320" r:id="rId64"/>
    <p:sldId id="321" r:id="rId65"/>
    <p:sldId id="32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0E49BE-6535-4FBD-9A2C-D5AC5F78D0AF}" v="33" dt="2026-06-06T17:49:31.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660"/>
  </p:normalViewPr>
  <p:slideViewPr>
    <p:cSldViewPr snapToGrid="0">
      <p:cViewPr varScale="1">
        <p:scale>
          <a:sx n="35" d="100"/>
          <a:sy n="35" d="100"/>
        </p:scale>
        <p:origin x="54" y="4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Nolen" userId="94675be564bd5943" providerId="LiveId" clId="{09273550-0D96-4723-B3B1-8CD48D1D988F}"/>
    <pc:docChg chg="undo custSel addSld modSld">
      <pc:chgData name="Tim Nolen" userId="94675be564bd5943" providerId="LiveId" clId="{09273550-0D96-4723-B3B1-8CD48D1D988F}" dt="2026-06-07T13:19:20.952" v="2633" actId="20577"/>
      <pc:docMkLst>
        <pc:docMk/>
      </pc:docMkLst>
      <pc:sldChg chg="modSp mod">
        <pc:chgData name="Tim Nolen" userId="94675be564bd5943" providerId="LiveId" clId="{09273550-0D96-4723-B3B1-8CD48D1D988F}" dt="2026-05-10T09:47:05.487" v="1116" actId="20577"/>
        <pc:sldMkLst>
          <pc:docMk/>
          <pc:sldMk cId="1993177610" sldId="272"/>
        </pc:sldMkLst>
        <pc:spChg chg="mod">
          <ac:chgData name="Tim Nolen" userId="94675be564bd5943" providerId="LiveId" clId="{09273550-0D96-4723-B3B1-8CD48D1D988F}" dt="2026-05-10T09:47:05.487" v="1116" actId="20577"/>
          <ac:spMkLst>
            <pc:docMk/>
            <pc:sldMk cId="1993177610" sldId="272"/>
            <ac:spMk id="2" creationId="{A7FB6A5C-781F-D9C8-7F10-4A69001B1427}"/>
          </ac:spMkLst>
        </pc:spChg>
      </pc:sldChg>
      <pc:sldChg chg="addSp delSp modSp new mod modClrScheme chgLayout">
        <pc:chgData name="Tim Nolen" userId="94675be564bd5943" providerId="LiveId" clId="{09273550-0D96-4723-B3B1-8CD48D1D988F}" dt="2026-06-07T13:19:20.952" v="2633" actId="20577"/>
        <pc:sldMkLst>
          <pc:docMk/>
          <pc:sldMk cId="412925366" sldId="280"/>
        </pc:sldMkLst>
        <pc:spChg chg="mod ord">
          <ac:chgData name="Tim Nolen" userId="94675be564bd5943" providerId="LiveId" clId="{09273550-0D96-4723-B3B1-8CD48D1D988F}" dt="2026-06-07T13:18:00.397" v="2602" actId="20577"/>
          <ac:spMkLst>
            <pc:docMk/>
            <pc:sldMk cId="412925366" sldId="280"/>
            <ac:spMk id="3" creationId="{B55F8E98-2860-5DCA-190D-BF62C8378135}"/>
          </ac:spMkLst>
        </pc:spChg>
        <pc:spChg chg="add mod ord">
          <ac:chgData name="Tim Nolen" userId="94675be564bd5943" providerId="LiveId" clId="{09273550-0D96-4723-B3B1-8CD48D1D988F}" dt="2026-06-07T13:19:20.952" v="2633" actId="20577"/>
          <ac:spMkLst>
            <pc:docMk/>
            <pc:sldMk cId="412925366" sldId="280"/>
            <ac:spMk id="6" creationId="{B65F7120-FE76-470D-55D1-C2CD0DFCB285}"/>
          </ac:spMkLst>
        </pc:spChg>
      </pc:sldChg>
      <pc:sldChg chg="modSp mod">
        <pc:chgData name="Tim Nolen" userId="94675be564bd5943" providerId="LiveId" clId="{09273550-0D96-4723-B3B1-8CD48D1D988F}" dt="2026-05-10T09:51:26.674" v="1223" actId="20577"/>
        <pc:sldMkLst>
          <pc:docMk/>
          <pc:sldMk cId="1298542187" sldId="292"/>
        </pc:sldMkLst>
        <pc:spChg chg="mod">
          <ac:chgData name="Tim Nolen" userId="94675be564bd5943" providerId="LiveId" clId="{09273550-0D96-4723-B3B1-8CD48D1D988F}" dt="2026-05-10T09:51:26.674" v="1223" actId="20577"/>
          <ac:spMkLst>
            <pc:docMk/>
            <pc:sldMk cId="1298542187" sldId="292"/>
            <ac:spMk id="3" creationId="{85C82BC6-E916-243E-73EE-5DB17AB0FBAC}"/>
          </ac:spMkLst>
        </pc:spChg>
      </pc:sldChg>
      <pc:sldChg chg="modSp mod">
        <pc:chgData name="Tim Nolen" userId="94675be564bd5943" providerId="LiveId" clId="{09273550-0D96-4723-B3B1-8CD48D1D988F}" dt="2026-05-24T12:58:58.224" v="1238" actId="20577"/>
        <pc:sldMkLst>
          <pc:docMk/>
          <pc:sldMk cId="1201090158" sldId="302"/>
        </pc:sldMkLst>
        <pc:spChg chg="mod">
          <ac:chgData name="Tim Nolen" userId="94675be564bd5943" providerId="LiveId" clId="{09273550-0D96-4723-B3B1-8CD48D1D988F}" dt="2026-05-24T12:58:58.224" v="1238" actId="20577"/>
          <ac:spMkLst>
            <pc:docMk/>
            <pc:sldMk cId="1201090158" sldId="302"/>
            <ac:spMk id="3" creationId="{76BD22B1-9BE7-2E14-2F47-4E832CEAD183}"/>
          </ac:spMkLst>
        </pc:spChg>
      </pc:sldChg>
      <pc:sldChg chg="addSp delSp modSp mod">
        <pc:chgData name="Tim Nolen" userId="94675be564bd5943" providerId="LiveId" clId="{09273550-0D96-4723-B3B1-8CD48D1D988F}" dt="2026-05-31T00:02:46.236" v="1823" actId="20577"/>
        <pc:sldMkLst>
          <pc:docMk/>
          <pc:sldMk cId="1020282201" sldId="318"/>
        </pc:sldMkLst>
        <pc:spChg chg="mod">
          <ac:chgData name="Tim Nolen" userId="94675be564bd5943" providerId="LiveId" clId="{09273550-0D96-4723-B3B1-8CD48D1D988F}" dt="2026-05-30T23:58:38.422" v="1755" actId="20577"/>
          <ac:spMkLst>
            <pc:docMk/>
            <pc:sldMk cId="1020282201" sldId="318"/>
            <ac:spMk id="2" creationId="{F827716F-356A-13A8-CBA1-776895B4918A}"/>
          </ac:spMkLst>
        </pc:spChg>
        <pc:spChg chg="mod">
          <ac:chgData name="Tim Nolen" userId="94675be564bd5943" providerId="LiveId" clId="{09273550-0D96-4723-B3B1-8CD48D1D988F}" dt="2026-05-30T23:56:29.561" v="1746" actId="20577"/>
          <ac:spMkLst>
            <pc:docMk/>
            <pc:sldMk cId="1020282201" sldId="318"/>
            <ac:spMk id="3" creationId="{21BC2EDA-F60C-B3F9-4C28-2877CE457DC3}"/>
          </ac:spMkLst>
        </pc:spChg>
        <pc:spChg chg="add mod">
          <ac:chgData name="Tim Nolen" userId="94675be564bd5943" providerId="LiveId" clId="{09273550-0D96-4723-B3B1-8CD48D1D988F}" dt="2026-05-31T00:00:30.784" v="1769" actId="1076"/>
          <ac:spMkLst>
            <pc:docMk/>
            <pc:sldMk cId="1020282201" sldId="318"/>
            <ac:spMk id="4" creationId="{83DC576C-A7F7-A9C7-9980-213E6419E3A4}"/>
          </ac:spMkLst>
        </pc:spChg>
        <pc:spChg chg="add mod">
          <ac:chgData name="Tim Nolen" userId="94675be564bd5943" providerId="LiveId" clId="{09273550-0D96-4723-B3B1-8CD48D1D988F}" dt="2026-05-31T00:02:46.236" v="1823" actId="20577"/>
          <ac:spMkLst>
            <pc:docMk/>
            <pc:sldMk cId="1020282201" sldId="318"/>
            <ac:spMk id="6" creationId="{6A64E906-A2B8-353D-015A-E93BC83365A5}"/>
          </ac:spMkLst>
        </pc:spChg>
      </pc:sldChg>
      <pc:sldChg chg="modSp new mod">
        <pc:chgData name="Tim Nolen" userId="94675be564bd5943" providerId="LiveId" clId="{09273550-0D96-4723-B3B1-8CD48D1D988F}" dt="2026-05-31T00:14:27.910" v="2061" actId="20577"/>
        <pc:sldMkLst>
          <pc:docMk/>
          <pc:sldMk cId="1274004605" sldId="319"/>
        </pc:sldMkLst>
        <pc:spChg chg="mod">
          <ac:chgData name="Tim Nolen" userId="94675be564bd5943" providerId="LiveId" clId="{09273550-0D96-4723-B3B1-8CD48D1D988F}" dt="2026-05-31T00:10:49.542" v="2055" actId="20577"/>
          <ac:spMkLst>
            <pc:docMk/>
            <pc:sldMk cId="1274004605" sldId="319"/>
            <ac:spMk id="2" creationId="{8705BB10-BF8D-9A10-8AED-053CE6E85FB2}"/>
          </ac:spMkLst>
        </pc:spChg>
        <pc:spChg chg="mod">
          <ac:chgData name="Tim Nolen" userId="94675be564bd5943" providerId="LiveId" clId="{09273550-0D96-4723-B3B1-8CD48D1D988F}" dt="2026-05-31T00:14:27.910" v="2061" actId="20577"/>
          <ac:spMkLst>
            <pc:docMk/>
            <pc:sldMk cId="1274004605" sldId="319"/>
            <ac:spMk id="3" creationId="{7C1E1794-63DB-D140-D227-BD74779292DB}"/>
          </ac:spMkLst>
        </pc:spChg>
      </pc:sldChg>
      <pc:sldChg chg="addSp modSp new mod setBg">
        <pc:chgData name="Tim Nolen" userId="94675be564bd5943" providerId="LiveId" clId="{09273550-0D96-4723-B3B1-8CD48D1D988F}" dt="2026-05-31T00:17:08.549" v="2235" actId="26606"/>
        <pc:sldMkLst>
          <pc:docMk/>
          <pc:sldMk cId="238872648" sldId="320"/>
        </pc:sldMkLst>
        <pc:spChg chg="mod">
          <ac:chgData name="Tim Nolen" userId="94675be564bd5943" providerId="LiveId" clId="{09273550-0D96-4723-B3B1-8CD48D1D988F}" dt="2026-05-31T00:17:08.549" v="2235" actId="26606"/>
          <ac:spMkLst>
            <pc:docMk/>
            <pc:sldMk cId="238872648" sldId="320"/>
            <ac:spMk id="2" creationId="{AF133FB9-27FD-7E38-6749-4CCA6486FB46}"/>
          </ac:spMkLst>
        </pc:spChg>
        <pc:spChg chg="mod">
          <ac:chgData name="Tim Nolen" userId="94675be564bd5943" providerId="LiveId" clId="{09273550-0D96-4723-B3B1-8CD48D1D988F}" dt="2026-05-31T00:17:08.549" v="2235" actId="26606"/>
          <ac:spMkLst>
            <pc:docMk/>
            <pc:sldMk cId="238872648" sldId="320"/>
            <ac:spMk id="3" creationId="{801D9262-F0BA-0007-5DCA-9E8E6974DCA6}"/>
          </ac:spMkLst>
        </pc:spChg>
        <pc:spChg chg="add">
          <ac:chgData name="Tim Nolen" userId="94675be564bd5943" providerId="LiveId" clId="{09273550-0D96-4723-B3B1-8CD48D1D988F}" dt="2026-05-31T00:17:08.549" v="2235" actId="26606"/>
          <ac:spMkLst>
            <pc:docMk/>
            <pc:sldMk cId="238872648" sldId="320"/>
            <ac:spMk id="11" creationId="{743AA782-23D1-4521-8CAD-47662984AA08}"/>
          </ac:spMkLst>
        </pc:spChg>
        <pc:spChg chg="add">
          <ac:chgData name="Tim Nolen" userId="94675be564bd5943" providerId="LiveId" clId="{09273550-0D96-4723-B3B1-8CD48D1D988F}" dt="2026-05-31T00:17:08.549" v="2235" actId="26606"/>
          <ac:spMkLst>
            <pc:docMk/>
            <pc:sldMk cId="238872648" sldId="320"/>
            <ac:spMk id="13" creationId="{71877DBC-BB60-40F0-AC93-2ACDBAAE60CE}"/>
          </ac:spMkLst>
        </pc:spChg>
        <pc:picChg chg="add mod">
          <ac:chgData name="Tim Nolen" userId="94675be564bd5943" providerId="LiveId" clId="{09273550-0D96-4723-B3B1-8CD48D1D988F}" dt="2026-05-31T00:17:08.549" v="2235" actId="26606"/>
          <ac:picMkLst>
            <pc:docMk/>
            <pc:sldMk cId="238872648" sldId="320"/>
            <ac:picMk id="6" creationId="{C74A08D2-F2E7-EEB0-494C-A0B8D01DAA48}"/>
          </ac:picMkLst>
        </pc:picChg>
      </pc:sldChg>
    </pc:docChg>
  </pc:docChgLst>
  <pc:docChgLst>
    <pc:chgData name="Tim Nolen" userId="94675be564bd5943" providerId="LiveId" clId="{98CEFFB3-DFDB-486C-86DF-98595D5DFB25}"/>
    <pc:docChg chg="undo custSel addSld delSld modSld sldOrd">
      <pc:chgData name="Tim Nolen" userId="94675be564bd5943" providerId="LiveId" clId="{98CEFFB3-DFDB-486C-86DF-98595D5DFB25}" dt="2026-06-06T17:53:47.324" v="24058" actId="27636"/>
      <pc:docMkLst>
        <pc:docMk/>
      </pc:docMkLst>
      <pc:sldChg chg="addSp modSp add mod">
        <pc:chgData name="Tim Nolen" userId="94675be564bd5943" providerId="LiveId" clId="{98CEFFB3-DFDB-486C-86DF-98595D5DFB25}" dt="2026-05-08T13:44:44.246" v="13471" actId="1076"/>
        <pc:sldMkLst>
          <pc:docMk/>
          <pc:sldMk cId="3288216533" sldId="290"/>
        </pc:sldMkLst>
        <pc:spChg chg="mod">
          <ac:chgData name="Tim Nolen" userId="94675be564bd5943" providerId="LiveId" clId="{98CEFFB3-DFDB-486C-86DF-98595D5DFB25}" dt="2026-05-08T13:44:44.246" v="13471" actId="1076"/>
          <ac:spMkLst>
            <pc:docMk/>
            <pc:sldMk cId="3288216533" sldId="290"/>
            <ac:spMk id="2" creationId="{A1AA433D-3F5F-12B1-9715-498291124C93}"/>
          </ac:spMkLst>
        </pc:spChg>
        <pc:spChg chg="mod">
          <ac:chgData name="Tim Nolen" userId="94675be564bd5943" providerId="LiveId" clId="{98CEFFB3-DFDB-486C-86DF-98595D5DFB25}" dt="2026-05-08T13:34:34.352" v="13380" actId="20577"/>
          <ac:spMkLst>
            <pc:docMk/>
            <pc:sldMk cId="3288216533" sldId="290"/>
            <ac:spMk id="3" creationId="{6112CFBF-D247-6417-194A-9B337C1F81F9}"/>
          </ac:spMkLst>
        </pc:spChg>
        <pc:spChg chg="add mod">
          <ac:chgData name="Tim Nolen" userId="94675be564bd5943" providerId="LiveId" clId="{98CEFFB3-DFDB-486C-86DF-98595D5DFB25}" dt="2026-05-08T13:38:52.342" v="13430" actId="1076"/>
          <ac:spMkLst>
            <pc:docMk/>
            <pc:sldMk cId="3288216533" sldId="290"/>
            <ac:spMk id="6" creationId="{78796BF7-5CD5-CB66-B269-024501E58740}"/>
          </ac:spMkLst>
        </pc:spChg>
        <pc:spChg chg="add mod">
          <ac:chgData name="Tim Nolen" userId="94675be564bd5943" providerId="LiveId" clId="{98CEFFB3-DFDB-486C-86DF-98595D5DFB25}" dt="2026-05-08T13:38:46.881" v="13428" actId="14100"/>
          <ac:spMkLst>
            <pc:docMk/>
            <pc:sldMk cId="3288216533" sldId="290"/>
            <ac:spMk id="7" creationId="{42593D56-4710-743B-F7A0-3CA20474F3BA}"/>
          </ac:spMkLst>
        </pc:spChg>
        <pc:spChg chg="add mod">
          <ac:chgData name="Tim Nolen" userId="94675be564bd5943" providerId="LiveId" clId="{98CEFFB3-DFDB-486C-86DF-98595D5DFB25}" dt="2026-05-08T13:39:02.614" v="13432" actId="1076"/>
          <ac:spMkLst>
            <pc:docMk/>
            <pc:sldMk cId="3288216533" sldId="290"/>
            <ac:spMk id="8" creationId="{5FBE4DFE-77C5-16AC-59AC-6E2739017A55}"/>
          </ac:spMkLst>
        </pc:spChg>
        <pc:spChg chg="add mod">
          <ac:chgData name="Tim Nolen" userId="94675be564bd5943" providerId="LiveId" clId="{98CEFFB3-DFDB-486C-86DF-98595D5DFB25}" dt="2026-05-08T13:41:30.232" v="13452" actId="164"/>
          <ac:spMkLst>
            <pc:docMk/>
            <pc:sldMk cId="3288216533" sldId="290"/>
            <ac:spMk id="9" creationId="{79135828-724A-5D67-8B65-8829E8F3F39A}"/>
          </ac:spMkLst>
        </pc:spChg>
        <pc:spChg chg="add mod">
          <ac:chgData name="Tim Nolen" userId="94675be564bd5943" providerId="LiveId" clId="{98CEFFB3-DFDB-486C-86DF-98595D5DFB25}" dt="2026-05-08T13:41:30.232" v="13452" actId="164"/>
          <ac:spMkLst>
            <pc:docMk/>
            <pc:sldMk cId="3288216533" sldId="290"/>
            <ac:spMk id="10" creationId="{F151A783-CBAD-CCD5-5A2C-C8193E259855}"/>
          </ac:spMkLst>
        </pc:spChg>
        <pc:spChg chg="mod">
          <ac:chgData name="Tim Nolen" userId="94675be564bd5943" providerId="LiveId" clId="{98CEFFB3-DFDB-486C-86DF-98595D5DFB25}" dt="2026-05-08T13:41:44.977" v="13454" actId="571"/>
          <ac:spMkLst>
            <pc:docMk/>
            <pc:sldMk cId="3288216533" sldId="290"/>
            <ac:spMk id="13" creationId="{4E4FF392-6997-6743-776D-F7DF065357DA}"/>
          </ac:spMkLst>
        </pc:spChg>
        <pc:spChg chg="mod">
          <ac:chgData name="Tim Nolen" userId="94675be564bd5943" providerId="LiveId" clId="{98CEFFB3-DFDB-486C-86DF-98595D5DFB25}" dt="2026-05-08T13:41:44.977" v="13454" actId="571"/>
          <ac:spMkLst>
            <pc:docMk/>
            <pc:sldMk cId="3288216533" sldId="290"/>
            <ac:spMk id="14" creationId="{3C2301BE-61E7-8CAE-5E40-AE3D8926300A}"/>
          </ac:spMkLst>
        </pc:spChg>
        <pc:spChg chg="add mod">
          <ac:chgData name="Tim Nolen" userId="94675be564bd5943" providerId="LiveId" clId="{98CEFFB3-DFDB-486C-86DF-98595D5DFB25}" dt="2026-05-08T13:43:50.046" v="13464" actId="1076"/>
          <ac:spMkLst>
            <pc:docMk/>
            <pc:sldMk cId="3288216533" sldId="290"/>
            <ac:spMk id="15" creationId="{85FCFD88-6D73-7CAF-1636-E81D8D5957FD}"/>
          </ac:spMkLst>
        </pc:spChg>
        <pc:grpChg chg="add mod ord">
          <ac:chgData name="Tim Nolen" userId="94675be564bd5943" providerId="LiveId" clId="{98CEFFB3-DFDB-486C-86DF-98595D5DFB25}" dt="2026-05-08T13:41:39.376" v="13453" actId="167"/>
          <ac:grpSpMkLst>
            <pc:docMk/>
            <pc:sldMk cId="3288216533" sldId="290"/>
            <ac:grpSpMk id="11" creationId="{EA9F087B-D613-7F7E-B1B0-729AAE6505E5}"/>
          </ac:grpSpMkLst>
        </pc:grpChg>
        <pc:grpChg chg="add mod ord">
          <ac:chgData name="Tim Nolen" userId="94675be564bd5943" providerId="LiveId" clId="{98CEFFB3-DFDB-486C-86DF-98595D5DFB25}" dt="2026-05-08T13:41:53.157" v="13457" actId="167"/>
          <ac:grpSpMkLst>
            <pc:docMk/>
            <pc:sldMk cId="3288216533" sldId="290"/>
            <ac:grpSpMk id="12" creationId="{9ED68477-F306-3786-CC27-D5BE96DEA30C}"/>
          </ac:grpSpMkLst>
        </pc:grpChg>
        <pc:picChg chg="add mod">
          <ac:chgData name="Tim Nolen" userId="94675be564bd5943" providerId="LiveId" clId="{98CEFFB3-DFDB-486C-86DF-98595D5DFB25}" dt="2026-05-08T13:35:54.415" v="13386" actId="1076"/>
          <ac:picMkLst>
            <pc:docMk/>
            <pc:sldMk cId="3288216533" sldId="290"/>
            <ac:picMk id="5" creationId="{8697E260-C5A6-469B-B5AD-9E604B2A6692}"/>
          </ac:picMkLst>
        </pc:picChg>
        <pc:cxnChg chg="add mod">
          <ac:chgData name="Tim Nolen" userId="94675be564bd5943" providerId="LiveId" clId="{98CEFFB3-DFDB-486C-86DF-98595D5DFB25}" dt="2026-05-08T13:44:29.847" v="13467" actId="692"/>
          <ac:cxnSpMkLst>
            <pc:docMk/>
            <pc:sldMk cId="3288216533" sldId="290"/>
            <ac:cxnSpMk id="17" creationId="{BCE6DBB4-2B83-166D-D7A6-734AD1FA224B}"/>
          </ac:cxnSpMkLst>
        </pc:cxnChg>
        <pc:cxnChg chg="add mod">
          <ac:chgData name="Tim Nolen" userId="94675be564bd5943" providerId="LiveId" clId="{98CEFFB3-DFDB-486C-86DF-98595D5DFB25}" dt="2026-05-08T13:44:43.129" v="13470" actId="14100"/>
          <ac:cxnSpMkLst>
            <pc:docMk/>
            <pc:sldMk cId="3288216533" sldId="290"/>
            <ac:cxnSpMk id="18" creationId="{42368A36-9E86-E05E-D15E-ED684E8B83CF}"/>
          </ac:cxnSpMkLst>
        </pc:cxnChg>
      </pc:sldChg>
      <pc:sldChg chg="modSp add mod">
        <pc:chgData name="Tim Nolen" userId="94675be564bd5943" providerId="LiveId" clId="{98CEFFB3-DFDB-486C-86DF-98595D5DFB25}" dt="2026-05-08T13:50:00.227" v="13489" actId="313"/>
        <pc:sldMkLst>
          <pc:docMk/>
          <pc:sldMk cId="3834100951" sldId="291"/>
        </pc:sldMkLst>
        <pc:spChg chg="mod">
          <ac:chgData name="Tim Nolen" userId="94675be564bd5943" providerId="LiveId" clId="{98CEFFB3-DFDB-486C-86DF-98595D5DFB25}" dt="2026-05-08T13:50:00.227" v="13489" actId="313"/>
          <ac:spMkLst>
            <pc:docMk/>
            <pc:sldMk cId="3834100951" sldId="291"/>
            <ac:spMk id="3" creationId="{2F4E73BC-DDAD-767A-0F65-E83F1FEC2FC4}"/>
          </ac:spMkLst>
        </pc:spChg>
      </pc:sldChg>
      <pc:sldChg chg="modSp add mod">
        <pc:chgData name="Tim Nolen" userId="94675be564bd5943" providerId="LiveId" clId="{98CEFFB3-DFDB-486C-86DF-98595D5DFB25}" dt="2026-05-11T20:34:17.159" v="13628" actId="27636"/>
        <pc:sldMkLst>
          <pc:docMk/>
          <pc:sldMk cId="1298542187" sldId="292"/>
        </pc:sldMkLst>
        <pc:spChg chg="mod">
          <ac:chgData name="Tim Nolen" userId="94675be564bd5943" providerId="LiveId" clId="{98CEFFB3-DFDB-486C-86DF-98595D5DFB25}" dt="2026-05-11T20:34:17.159" v="13628" actId="27636"/>
          <ac:spMkLst>
            <pc:docMk/>
            <pc:sldMk cId="1298542187" sldId="292"/>
            <ac:spMk id="3" creationId="{85C82BC6-E916-243E-73EE-5DB17AB0FBAC}"/>
          </ac:spMkLst>
        </pc:spChg>
      </pc:sldChg>
      <pc:sldChg chg="delSp modSp add mod">
        <pc:chgData name="Tim Nolen" userId="94675be564bd5943" providerId="LiveId" clId="{98CEFFB3-DFDB-486C-86DF-98595D5DFB25}" dt="2026-05-08T13:52:06.546" v="13625" actId="20577"/>
        <pc:sldMkLst>
          <pc:docMk/>
          <pc:sldMk cId="3168686516" sldId="295"/>
        </pc:sldMkLst>
        <pc:spChg chg="mod">
          <ac:chgData name="Tim Nolen" userId="94675be564bd5943" providerId="LiveId" clId="{98CEFFB3-DFDB-486C-86DF-98595D5DFB25}" dt="2026-05-08T13:52:06.546" v="13625" actId="20577"/>
          <ac:spMkLst>
            <pc:docMk/>
            <pc:sldMk cId="3168686516" sldId="295"/>
            <ac:spMk id="3" creationId="{6EFC2D82-6EDB-FD66-DF5A-EB0FD41094CE}"/>
          </ac:spMkLst>
        </pc:spChg>
      </pc:sldChg>
      <pc:sldChg chg="addSp delSp modSp new mod modAnim">
        <pc:chgData name="Tim Nolen" userId="94675be564bd5943" providerId="LiveId" clId="{98CEFFB3-DFDB-486C-86DF-98595D5DFB25}" dt="2026-05-12T00:12:25.108" v="13940" actId="1035"/>
        <pc:sldMkLst>
          <pc:docMk/>
          <pc:sldMk cId="1245528827" sldId="296"/>
        </pc:sldMkLst>
        <pc:spChg chg="mod">
          <ac:chgData name="Tim Nolen" userId="94675be564bd5943" providerId="LiveId" clId="{98CEFFB3-DFDB-486C-86DF-98595D5DFB25}" dt="2026-05-12T00:12:07.137" v="13916" actId="1035"/>
          <ac:spMkLst>
            <pc:docMk/>
            <pc:sldMk cId="1245528827" sldId="296"/>
            <ac:spMk id="2" creationId="{80CEC335-7E79-4A82-981E-9CFDDC83E569}"/>
          </ac:spMkLst>
        </pc:spChg>
        <pc:spChg chg="add mod">
          <ac:chgData name="Tim Nolen" userId="94675be564bd5943" providerId="LiveId" clId="{98CEFFB3-DFDB-486C-86DF-98595D5DFB25}" dt="2026-05-12T00:12:18.688" v="13936" actId="1035"/>
          <ac:spMkLst>
            <pc:docMk/>
            <pc:sldMk cId="1245528827" sldId="296"/>
            <ac:spMk id="6" creationId="{B3696767-3BC4-1F0E-C679-2309B36454B2}"/>
          </ac:spMkLst>
        </pc:spChg>
        <pc:spChg chg="add mod">
          <ac:chgData name="Tim Nolen" userId="94675be564bd5943" providerId="LiveId" clId="{98CEFFB3-DFDB-486C-86DF-98595D5DFB25}" dt="2026-05-12T00:12:25.108" v="13940" actId="1035"/>
          <ac:spMkLst>
            <pc:docMk/>
            <pc:sldMk cId="1245528827" sldId="296"/>
            <ac:spMk id="7" creationId="{261533C4-7E05-6175-4760-C3D4AAC56B8E}"/>
          </ac:spMkLst>
        </pc:spChg>
        <pc:picChg chg="add mod">
          <ac:chgData name="Tim Nolen" userId="94675be564bd5943" providerId="LiveId" clId="{98CEFFB3-DFDB-486C-86DF-98595D5DFB25}" dt="2026-05-12T00:12:14.367" v="13926" actId="1035"/>
          <ac:picMkLst>
            <pc:docMk/>
            <pc:sldMk cId="1245528827" sldId="296"/>
            <ac:picMk id="5" creationId="{403A5760-E410-3325-6F0C-E3FB5A6A42C3}"/>
          </ac:picMkLst>
        </pc:picChg>
      </pc:sldChg>
      <pc:sldChg chg="modSp add mod">
        <pc:chgData name="Tim Nolen" userId="94675be564bd5943" providerId="LiveId" clId="{98CEFFB3-DFDB-486C-86DF-98595D5DFB25}" dt="2026-05-13T13:11:59.881" v="14996" actId="20577"/>
        <pc:sldMkLst>
          <pc:docMk/>
          <pc:sldMk cId="366462069" sldId="297"/>
        </pc:sldMkLst>
        <pc:spChg chg="mod">
          <ac:chgData name="Tim Nolen" userId="94675be564bd5943" providerId="LiveId" clId="{98CEFFB3-DFDB-486C-86DF-98595D5DFB25}" dt="2026-05-11T20:36:28.790" v="13649" actId="20577"/>
          <ac:spMkLst>
            <pc:docMk/>
            <pc:sldMk cId="366462069" sldId="297"/>
            <ac:spMk id="2" creationId="{09538442-5691-56E2-6A57-CD73DB36E354}"/>
          </ac:spMkLst>
        </pc:spChg>
        <pc:spChg chg="mod">
          <ac:chgData name="Tim Nolen" userId="94675be564bd5943" providerId="LiveId" clId="{98CEFFB3-DFDB-486C-86DF-98595D5DFB25}" dt="2026-05-13T13:11:59.881" v="14996" actId="20577"/>
          <ac:spMkLst>
            <pc:docMk/>
            <pc:sldMk cId="366462069" sldId="297"/>
            <ac:spMk id="3" creationId="{5AAFF134-5970-85A2-B23C-108D133E0A32}"/>
          </ac:spMkLst>
        </pc:spChg>
      </pc:sldChg>
      <pc:sldChg chg="addSp modSp add mod">
        <pc:chgData name="Tim Nolen" userId="94675be564bd5943" providerId="LiveId" clId="{98CEFFB3-DFDB-486C-86DF-98595D5DFB25}" dt="2026-05-18T19:34:32.685" v="17246" actId="1076"/>
        <pc:sldMkLst>
          <pc:docMk/>
          <pc:sldMk cId="434204347" sldId="298"/>
        </pc:sldMkLst>
        <pc:spChg chg="mod">
          <ac:chgData name="Tim Nolen" userId="94675be564bd5943" providerId="LiveId" clId="{98CEFFB3-DFDB-486C-86DF-98595D5DFB25}" dt="2026-05-18T19:34:15.286" v="17243" actId="1076"/>
          <ac:spMkLst>
            <pc:docMk/>
            <pc:sldMk cId="434204347" sldId="298"/>
            <ac:spMk id="2" creationId="{7CA95271-3897-2992-EF7E-50A6DCD1CBAF}"/>
          </ac:spMkLst>
        </pc:spChg>
        <pc:spChg chg="mod">
          <ac:chgData name="Tim Nolen" userId="94675be564bd5943" providerId="LiveId" clId="{98CEFFB3-DFDB-486C-86DF-98595D5DFB25}" dt="2026-05-18T19:34:29.523" v="17245" actId="1076"/>
          <ac:spMkLst>
            <pc:docMk/>
            <pc:sldMk cId="434204347" sldId="298"/>
            <ac:spMk id="3" creationId="{7C64D31F-A629-D36C-BED8-12F1CF11BDFE}"/>
          </ac:spMkLst>
        </pc:spChg>
        <pc:spChg chg="add mod">
          <ac:chgData name="Tim Nolen" userId="94675be564bd5943" providerId="LiveId" clId="{98CEFFB3-DFDB-486C-86DF-98595D5DFB25}" dt="2026-05-18T19:34:32.685" v="17246" actId="1076"/>
          <ac:spMkLst>
            <pc:docMk/>
            <pc:sldMk cId="434204347" sldId="298"/>
            <ac:spMk id="4" creationId="{E8DD8089-AA5E-6CCC-3B23-DDAB2CA2BF74}"/>
          </ac:spMkLst>
        </pc:spChg>
      </pc:sldChg>
      <pc:sldChg chg="addSp modSp add mod">
        <pc:chgData name="Tim Nolen" userId="94675be564bd5943" providerId="LiveId" clId="{98CEFFB3-DFDB-486C-86DF-98595D5DFB25}" dt="2026-05-18T23:22:28.717" v="17691" actId="403"/>
        <pc:sldMkLst>
          <pc:docMk/>
          <pc:sldMk cId="976731916" sldId="299"/>
        </pc:sldMkLst>
        <pc:spChg chg="mod">
          <ac:chgData name="Tim Nolen" userId="94675be564bd5943" providerId="LiveId" clId="{98CEFFB3-DFDB-486C-86DF-98595D5DFB25}" dt="2026-05-11T20:36:43.778" v="13652" actId="20577"/>
          <ac:spMkLst>
            <pc:docMk/>
            <pc:sldMk cId="976731916" sldId="299"/>
            <ac:spMk id="2" creationId="{6E2FE439-3460-A269-ECFF-F80B50DF32DD}"/>
          </ac:spMkLst>
        </pc:spChg>
        <pc:spChg chg="mod">
          <ac:chgData name="Tim Nolen" userId="94675be564bd5943" providerId="LiveId" clId="{98CEFFB3-DFDB-486C-86DF-98595D5DFB25}" dt="2026-05-18T23:16:26.794" v="17349" actId="20577"/>
          <ac:spMkLst>
            <pc:docMk/>
            <pc:sldMk cId="976731916" sldId="299"/>
            <ac:spMk id="3" creationId="{AA99BB34-36FC-866D-16E8-0874D3CB9D03}"/>
          </ac:spMkLst>
        </pc:spChg>
        <pc:spChg chg="add mod">
          <ac:chgData name="Tim Nolen" userId="94675be564bd5943" providerId="LiveId" clId="{98CEFFB3-DFDB-486C-86DF-98595D5DFB25}" dt="2026-05-18T23:22:28.717" v="17691" actId="403"/>
          <ac:spMkLst>
            <pc:docMk/>
            <pc:sldMk cId="976731916" sldId="299"/>
            <ac:spMk id="4" creationId="{7E9EB8AA-1144-D5B0-920C-CB4F22794061}"/>
          </ac:spMkLst>
        </pc:spChg>
      </pc:sldChg>
      <pc:sldChg chg="addSp delSp modSp add mod modClrScheme chgLayout">
        <pc:chgData name="Tim Nolen" userId="94675be564bd5943" providerId="LiveId" clId="{98CEFFB3-DFDB-486C-86DF-98595D5DFB25}" dt="2026-05-12T19:36:53.382" v="14492" actId="115"/>
        <pc:sldMkLst>
          <pc:docMk/>
          <pc:sldMk cId="2939632459" sldId="300"/>
        </pc:sldMkLst>
        <pc:spChg chg="mod ord">
          <ac:chgData name="Tim Nolen" userId="94675be564bd5943" providerId="LiveId" clId="{98CEFFB3-DFDB-486C-86DF-98595D5DFB25}" dt="2026-05-12T00:13:28.939" v="13943" actId="700"/>
          <ac:spMkLst>
            <pc:docMk/>
            <pc:sldMk cId="2939632459" sldId="300"/>
            <ac:spMk id="2" creationId="{95D554DF-0C2D-55E3-6851-168EB24FE2AD}"/>
          </ac:spMkLst>
        </pc:spChg>
        <pc:spChg chg="add mod">
          <ac:chgData name="Tim Nolen" userId="94675be564bd5943" providerId="LiveId" clId="{98CEFFB3-DFDB-486C-86DF-98595D5DFB25}" dt="2026-05-12T19:36:53.382" v="14492" actId="115"/>
          <ac:spMkLst>
            <pc:docMk/>
            <pc:sldMk cId="2939632459" sldId="300"/>
            <ac:spMk id="3" creationId="{5BE5998E-C3D6-5573-85B3-A06D376A749C}"/>
          </ac:spMkLst>
        </pc:spChg>
        <pc:spChg chg="add mod ord">
          <ac:chgData name="Tim Nolen" userId="94675be564bd5943" providerId="LiveId" clId="{98CEFFB3-DFDB-486C-86DF-98595D5DFB25}" dt="2026-05-12T00:19:07.832" v="14412" actId="20577"/>
          <ac:spMkLst>
            <pc:docMk/>
            <pc:sldMk cId="2939632459" sldId="300"/>
            <ac:spMk id="4" creationId="{A287E03C-9C5F-1A09-0EC0-E51D8B45EE78}"/>
          </ac:spMkLst>
        </pc:spChg>
        <pc:spChg chg="add mod ord">
          <ac:chgData name="Tim Nolen" userId="94675be564bd5943" providerId="LiveId" clId="{98CEFFB3-DFDB-486C-86DF-98595D5DFB25}" dt="2026-05-12T00:17:07.205" v="14219" actId="313"/>
          <ac:spMkLst>
            <pc:docMk/>
            <pc:sldMk cId="2939632459" sldId="300"/>
            <ac:spMk id="5" creationId="{6749E2B6-395C-E4E8-F118-4B5436562DFE}"/>
          </ac:spMkLst>
        </pc:spChg>
      </pc:sldChg>
      <pc:sldChg chg="modSp add mod">
        <pc:chgData name="Tim Nolen" userId="94675be564bd5943" providerId="LiveId" clId="{98CEFFB3-DFDB-486C-86DF-98595D5DFB25}" dt="2026-05-12T19:40:00.193" v="14709" actId="12"/>
        <pc:sldMkLst>
          <pc:docMk/>
          <pc:sldMk cId="1914167686" sldId="301"/>
        </pc:sldMkLst>
        <pc:spChg chg="mod">
          <ac:chgData name="Tim Nolen" userId="94675be564bd5943" providerId="LiveId" clId="{98CEFFB3-DFDB-486C-86DF-98595D5DFB25}" dt="2026-05-12T19:40:00.193" v="14709" actId="12"/>
          <ac:spMkLst>
            <pc:docMk/>
            <pc:sldMk cId="1914167686" sldId="301"/>
            <ac:spMk id="3" creationId="{67989913-6A08-6201-6A85-BFDC797C4CA7}"/>
          </ac:spMkLst>
        </pc:spChg>
      </pc:sldChg>
      <pc:sldChg chg="modSp add mod">
        <pc:chgData name="Tim Nolen" userId="94675be564bd5943" providerId="LiveId" clId="{98CEFFB3-DFDB-486C-86DF-98595D5DFB25}" dt="2026-05-13T13:21:55.598" v="15550" actId="20577"/>
        <pc:sldMkLst>
          <pc:docMk/>
          <pc:sldMk cId="1201090158" sldId="302"/>
        </pc:sldMkLst>
        <pc:spChg chg="mod">
          <ac:chgData name="Tim Nolen" userId="94675be564bd5943" providerId="LiveId" clId="{98CEFFB3-DFDB-486C-86DF-98595D5DFB25}" dt="2026-05-13T13:21:55.598" v="15550" actId="20577"/>
          <ac:spMkLst>
            <pc:docMk/>
            <pc:sldMk cId="1201090158" sldId="302"/>
            <ac:spMk id="3" creationId="{76BD22B1-9BE7-2E14-2F47-4E832CEAD183}"/>
          </ac:spMkLst>
        </pc:spChg>
      </pc:sldChg>
      <pc:sldChg chg="addSp modSp add mod">
        <pc:chgData name="Tim Nolen" userId="94675be564bd5943" providerId="LiveId" clId="{98CEFFB3-DFDB-486C-86DF-98595D5DFB25}" dt="2026-05-13T13:27:20.586" v="15955" actId="1076"/>
        <pc:sldMkLst>
          <pc:docMk/>
          <pc:sldMk cId="3023876474" sldId="303"/>
        </pc:sldMkLst>
        <pc:spChg chg="mod">
          <ac:chgData name="Tim Nolen" userId="94675be564bd5943" providerId="LiveId" clId="{98CEFFB3-DFDB-486C-86DF-98595D5DFB25}" dt="2026-05-13T13:23:58.546" v="15721" actId="14100"/>
          <ac:spMkLst>
            <pc:docMk/>
            <pc:sldMk cId="3023876474" sldId="303"/>
            <ac:spMk id="3" creationId="{6AD512AD-25B4-1E4B-DB01-917E6D07EDAD}"/>
          </ac:spMkLst>
        </pc:spChg>
        <pc:spChg chg="add mod">
          <ac:chgData name="Tim Nolen" userId="94675be564bd5943" providerId="LiveId" clId="{98CEFFB3-DFDB-486C-86DF-98595D5DFB25}" dt="2026-05-13T13:26:34.878" v="15932" actId="1037"/>
          <ac:spMkLst>
            <pc:docMk/>
            <pc:sldMk cId="3023876474" sldId="303"/>
            <ac:spMk id="4" creationId="{C408AF80-2642-B7C5-50C3-528EEAFB2F93}"/>
          </ac:spMkLst>
        </pc:spChg>
        <pc:spChg chg="add mod">
          <ac:chgData name="Tim Nolen" userId="94675be564bd5943" providerId="LiveId" clId="{98CEFFB3-DFDB-486C-86DF-98595D5DFB25}" dt="2026-05-13T13:27:20.586" v="15955" actId="1076"/>
          <ac:spMkLst>
            <pc:docMk/>
            <pc:sldMk cId="3023876474" sldId="303"/>
            <ac:spMk id="5" creationId="{DE2186A6-8444-1236-E440-77903E4C3302}"/>
          </ac:spMkLst>
        </pc:spChg>
      </pc:sldChg>
      <pc:sldChg chg="modSp new mod">
        <pc:chgData name="Tim Nolen" userId="94675be564bd5943" providerId="LiveId" clId="{98CEFFB3-DFDB-486C-86DF-98595D5DFB25}" dt="2026-05-13T13:36:11.384" v="15999" actId="20577"/>
        <pc:sldMkLst>
          <pc:docMk/>
          <pc:sldMk cId="1664318654" sldId="304"/>
        </pc:sldMkLst>
        <pc:spChg chg="mod">
          <ac:chgData name="Tim Nolen" userId="94675be564bd5943" providerId="LiveId" clId="{98CEFFB3-DFDB-486C-86DF-98595D5DFB25}" dt="2026-05-13T13:34:57.848" v="15977" actId="20577"/>
          <ac:spMkLst>
            <pc:docMk/>
            <pc:sldMk cId="1664318654" sldId="304"/>
            <ac:spMk id="2" creationId="{638D3036-C469-9E69-9C77-82E5D3D363AE}"/>
          </ac:spMkLst>
        </pc:spChg>
        <pc:spChg chg="mod">
          <ac:chgData name="Tim Nolen" userId="94675be564bd5943" providerId="LiveId" clId="{98CEFFB3-DFDB-486C-86DF-98595D5DFB25}" dt="2026-05-13T13:36:11.384" v="15999" actId="20577"/>
          <ac:spMkLst>
            <pc:docMk/>
            <pc:sldMk cId="1664318654" sldId="304"/>
            <ac:spMk id="3" creationId="{21A51784-3B80-C91D-C38A-1975EA7FFF56}"/>
          </ac:spMkLst>
        </pc:spChg>
      </pc:sldChg>
      <pc:sldChg chg="addSp delSp modSp add mod">
        <pc:chgData name="Tim Nolen" userId="94675be564bd5943" providerId="LiveId" clId="{98CEFFB3-DFDB-486C-86DF-98595D5DFB25}" dt="2026-05-18T23:12:01.754" v="17339" actId="20577"/>
        <pc:sldMkLst>
          <pc:docMk/>
          <pc:sldMk cId="530866207" sldId="305"/>
        </pc:sldMkLst>
        <pc:spChg chg="add del mod">
          <ac:chgData name="Tim Nolen" userId="94675be564bd5943" providerId="LiveId" clId="{98CEFFB3-DFDB-486C-86DF-98595D5DFB25}" dt="2026-05-18T23:12:01.754" v="17339" actId="20577"/>
          <ac:spMkLst>
            <pc:docMk/>
            <pc:sldMk cId="530866207" sldId="305"/>
            <ac:spMk id="3" creationId="{F62CAA6B-D8A9-E8FD-2FE2-90D7B9D6AF74}"/>
          </ac:spMkLst>
        </pc:spChg>
        <pc:spChg chg="mod">
          <ac:chgData name="Tim Nolen" userId="94675be564bd5943" providerId="LiveId" clId="{98CEFFB3-DFDB-486C-86DF-98595D5DFB25}" dt="2026-05-18T23:11:48.780" v="17322" actId="1076"/>
          <ac:spMkLst>
            <pc:docMk/>
            <pc:sldMk cId="530866207" sldId="305"/>
            <ac:spMk id="4" creationId="{166D0612-244D-5C24-F6DF-F2C60D88E443}"/>
          </ac:spMkLst>
        </pc:spChg>
      </pc:sldChg>
      <pc:sldChg chg="modSp add mod ord">
        <pc:chgData name="Tim Nolen" userId="94675be564bd5943" providerId="LiveId" clId="{98CEFFB3-DFDB-486C-86DF-98595D5DFB25}" dt="2026-05-19T13:20:39.981" v="18132"/>
        <pc:sldMkLst>
          <pc:docMk/>
          <pc:sldMk cId="2804303478" sldId="306"/>
        </pc:sldMkLst>
        <pc:spChg chg="mod">
          <ac:chgData name="Tim Nolen" userId="94675be564bd5943" providerId="LiveId" clId="{98CEFFB3-DFDB-486C-86DF-98595D5DFB25}" dt="2026-05-19T13:02:12.394" v="17748" actId="20577"/>
          <ac:spMkLst>
            <pc:docMk/>
            <pc:sldMk cId="2804303478" sldId="306"/>
            <ac:spMk id="3" creationId="{AE4B9029-B99C-39A1-4355-02E86FCA5418}"/>
          </ac:spMkLst>
        </pc:spChg>
      </pc:sldChg>
      <pc:sldChg chg="addSp delSp modSp new mod setBg setClrOvrMap">
        <pc:chgData name="Tim Nolen" userId="94675be564bd5943" providerId="LiveId" clId="{98CEFFB3-DFDB-486C-86DF-98595D5DFB25}" dt="2026-05-19T13:22:56.740" v="18146" actId="14100"/>
        <pc:sldMkLst>
          <pc:docMk/>
          <pc:sldMk cId="2118482190" sldId="307"/>
        </pc:sldMkLst>
        <pc:spChg chg="add del mod replId">
          <ac:chgData name="Tim Nolen" userId="94675be564bd5943" providerId="LiveId" clId="{98CEFFB3-DFDB-486C-86DF-98595D5DFB25}" dt="2026-05-19T13:09:31.588" v="17854" actId="1036"/>
          <ac:spMkLst>
            <pc:docMk/>
            <pc:sldMk cId="2118482190" sldId="307"/>
            <ac:spMk id="2" creationId="{51C3CDA4-14C5-42ED-4A28-4CFF8534A41D}"/>
          </ac:spMkLst>
        </pc:spChg>
        <pc:spChg chg="add mod">
          <ac:chgData name="Tim Nolen" userId="94675be564bd5943" providerId="LiveId" clId="{98CEFFB3-DFDB-486C-86DF-98595D5DFB25}" dt="2026-05-19T13:09:35.349" v="17861" actId="1036"/>
          <ac:spMkLst>
            <pc:docMk/>
            <pc:sldMk cId="2118482190" sldId="307"/>
            <ac:spMk id="8" creationId="{5A02B424-9C6C-A66A-9836-6450F51EF27E}"/>
          </ac:spMkLst>
        </pc:spChg>
        <pc:spChg chg="add mod">
          <ac:chgData name="Tim Nolen" userId="94675be564bd5943" providerId="LiveId" clId="{98CEFFB3-DFDB-486C-86DF-98595D5DFB25}" dt="2026-05-19T13:09:42.418" v="17868" actId="1035"/>
          <ac:spMkLst>
            <pc:docMk/>
            <pc:sldMk cId="2118482190" sldId="307"/>
            <ac:spMk id="13" creationId="{94155D32-F253-FAD0-60FA-946106B2907A}"/>
          </ac:spMkLst>
        </pc:spChg>
        <pc:spChg chg="add">
          <ac:chgData name="Tim Nolen" userId="94675be564bd5943" providerId="LiveId" clId="{98CEFFB3-DFDB-486C-86DF-98595D5DFB25}" dt="2026-05-19T13:05:43.887" v="17769" actId="26606"/>
          <ac:spMkLst>
            <pc:docMk/>
            <pc:sldMk cId="2118482190" sldId="307"/>
            <ac:spMk id="14" creationId="{21E0DC6F-DB0E-DBE1-8178-AE81BC6B96EA}"/>
          </ac:spMkLst>
        </pc:spChg>
        <pc:spChg chg="add">
          <ac:chgData name="Tim Nolen" userId="94675be564bd5943" providerId="LiveId" clId="{98CEFFB3-DFDB-486C-86DF-98595D5DFB25}" dt="2026-05-19T13:05:43.887" v="17769" actId="26606"/>
          <ac:spMkLst>
            <pc:docMk/>
            <pc:sldMk cId="2118482190" sldId="307"/>
            <ac:spMk id="16" creationId="{84D07BF5-D29E-918E-55FE-747AF2A0E23F}"/>
          </ac:spMkLst>
        </pc:spChg>
        <pc:spChg chg="add mod">
          <ac:chgData name="Tim Nolen" userId="94675be564bd5943" providerId="LiveId" clId="{98CEFFB3-DFDB-486C-86DF-98595D5DFB25}" dt="2026-05-19T13:22:56.740" v="18146" actId="14100"/>
          <ac:spMkLst>
            <pc:docMk/>
            <pc:sldMk cId="2118482190" sldId="307"/>
            <ac:spMk id="17" creationId="{8C519373-5616-4497-1639-21894BF774CE}"/>
          </ac:spMkLst>
        </pc:spChg>
        <pc:picChg chg="add mod">
          <ac:chgData name="Tim Nolen" userId="94675be564bd5943" providerId="LiveId" clId="{98CEFFB3-DFDB-486C-86DF-98595D5DFB25}" dt="2026-05-19T13:06:37.917" v="17779" actId="1076"/>
          <ac:picMkLst>
            <pc:docMk/>
            <pc:sldMk cId="2118482190" sldId="307"/>
            <ac:picMk id="15" creationId="{66BD640E-1BDC-69A1-EFD3-4004C79948AB}"/>
          </ac:picMkLst>
        </pc:picChg>
      </pc:sldChg>
      <pc:sldChg chg="addSp delSp modSp new mod">
        <pc:chgData name="Tim Nolen" userId="94675be564bd5943" providerId="LiveId" clId="{98CEFFB3-DFDB-486C-86DF-98595D5DFB25}" dt="2026-05-27T15:38:45.392" v="19603" actId="14100"/>
        <pc:sldMkLst>
          <pc:docMk/>
          <pc:sldMk cId="696286434" sldId="308"/>
        </pc:sldMkLst>
        <pc:spChg chg="mod">
          <ac:chgData name="Tim Nolen" userId="94675be564bd5943" providerId="LiveId" clId="{98CEFFB3-DFDB-486C-86DF-98595D5DFB25}" dt="2026-05-27T15:38:45.392" v="19603" actId="14100"/>
          <ac:spMkLst>
            <pc:docMk/>
            <pc:sldMk cId="696286434" sldId="308"/>
            <ac:spMk id="2" creationId="{2A80FF33-0E8F-8FB2-AE38-253504963E38}"/>
          </ac:spMkLst>
        </pc:spChg>
        <pc:spChg chg="add mod">
          <ac:chgData name="Tim Nolen" userId="94675be564bd5943" providerId="LiveId" clId="{98CEFFB3-DFDB-486C-86DF-98595D5DFB25}" dt="2026-05-19T19:53:52.068" v="18301" actId="1036"/>
          <ac:spMkLst>
            <pc:docMk/>
            <pc:sldMk cId="696286434" sldId="308"/>
            <ac:spMk id="5" creationId="{64689E57-42B6-F16D-ADF1-5FF9EA5AC147}"/>
          </ac:spMkLst>
        </pc:spChg>
        <pc:spChg chg="add mod">
          <ac:chgData name="Tim Nolen" userId="94675be564bd5943" providerId="LiveId" clId="{98CEFFB3-DFDB-486C-86DF-98595D5DFB25}" dt="2026-05-19T19:53:18.490" v="18279" actId="1076"/>
          <ac:spMkLst>
            <pc:docMk/>
            <pc:sldMk cId="696286434" sldId="308"/>
            <ac:spMk id="7" creationId="{8AFF8A2D-7AA7-D39D-7AE0-850930B72253}"/>
          </ac:spMkLst>
        </pc:spChg>
        <pc:graphicFrameChg chg="add mod modGraphic">
          <ac:chgData name="Tim Nolen" userId="94675be564bd5943" providerId="LiveId" clId="{98CEFFB3-DFDB-486C-86DF-98595D5DFB25}" dt="2026-05-19T19:54:47.778" v="18366" actId="20577"/>
          <ac:graphicFrameMkLst>
            <pc:docMk/>
            <pc:sldMk cId="696286434" sldId="308"/>
            <ac:graphicFrameMk id="3" creationId="{061641BC-2E63-B0E2-1D19-E1A086E44079}"/>
          </ac:graphicFrameMkLst>
        </pc:graphicFrameChg>
        <pc:graphicFrameChg chg="add mod modGraphic">
          <ac:chgData name="Tim Nolen" userId="94675be564bd5943" providerId="LiveId" clId="{98CEFFB3-DFDB-486C-86DF-98595D5DFB25}" dt="2026-05-19T19:53:52.068" v="18301" actId="1036"/>
          <ac:graphicFrameMkLst>
            <pc:docMk/>
            <pc:sldMk cId="696286434" sldId="308"/>
            <ac:graphicFrameMk id="4" creationId="{31FE959E-5E1C-0130-129F-A537A703F002}"/>
          </ac:graphicFrameMkLst>
        </pc:graphicFrameChg>
      </pc:sldChg>
      <pc:sldChg chg="addSp delSp modSp new mod">
        <pc:chgData name="Tim Nolen" userId="94675be564bd5943" providerId="LiveId" clId="{98CEFFB3-DFDB-486C-86DF-98595D5DFB25}" dt="2026-05-19T20:05:59.152" v="19093" actId="20577"/>
        <pc:sldMkLst>
          <pc:docMk/>
          <pc:sldMk cId="1926846966" sldId="309"/>
        </pc:sldMkLst>
        <pc:spChg chg="mod">
          <ac:chgData name="Tim Nolen" userId="94675be564bd5943" providerId="LiveId" clId="{98CEFFB3-DFDB-486C-86DF-98595D5DFB25}" dt="2026-05-19T19:58:38.306" v="18403" actId="404"/>
          <ac:spMkLst>
            <pc:docMk/>
            <pc:sldMk cId="1926846966" sldId="309"/>
            <ac:spMk id="2" creationId="{D5EA38AE-F16B-4521-E4B2-9993CCC3FBA5}"/>
          </ac:spMkLst>
        </pc:spChg>
        <pc:spChg chg="add mod">
          <ac:chgData name="Tim Nolen" userId="94675be564bd5943" providerId="LiveId" clId="{98CEFFB3-DFDB-486C-86DF-98595D5DFB25}" dt="2026-05-19T20:05:59.152" v="19093" actId="20577"/>
          <ac:spMkLst>
            <pc:docMk/>
            <pc:sldMk cId="1926846966" sldId="309"/>
            <ac:spMk id="5" creationId="{C8EB3F6E-F0C6-2141-55AC-597F435E87E0}"/>
          </ac:spMkLst>
        </pc:spChg>
      </pc:sldChg>
      <pc:sldChg chg="addSp modSp add mod modAnim">
        <pc:chgData name="Tim Nolen" userId="94675be564bd5943" providerId="LiveId" clId="{98CEFFB3-DFDB-486C-86DF-98595D5DFB25}" dt="2026-05-21T14:03:35.051" v="19550" actId="20577"/>
        <pc:sldMkLst>
          <pc:docMk/>
          <pc:sldMk cId="3648786206" sldId="310"/>
        </pc:sldMkLst>
        <pc:spChg chg="mod">
          <ac:chgData name="Tim Nolen" userId="94675be564bd5943" providerId="LiveId" clId="{98CEFFB3-DFDB-486C-86DF-98595D5DFB25}" dt="2026-05-19T20:14:12.140" v="19535" actId="20577"/>
          <ac:spMkLst>
            <pc:docMk/>
            <pc:sldMk cId="3648786206" sldId="310"/>
            <ac:spMk id="2" creationId="{97572236-C344-CA94-3774-39D2A89CF7E1}"/>
          </ac:spMkLst>
        </pc:spChg>
        <pc:spChg chg="add mod">
          <ac:chgData name="Tim Nolen" userId="94675be564bd5943" providerId="LiveId" clId="{98CEFFB3-DFDB-486C-86DF-98595D5DFB25}" dt="2026-05-19T20:15:01.630" v="19539" actId="1076"/>
          <ac:spMkLst>
            <pc:docMk/>
            <pc:sldMk cId="3648786206" sldId="310"/>
            <ac:spMk id="3" creationId="{98D821BF-05D6-101B-7DEC-AA0BE97CFD4E}"/>
          </ac:spMkLst>
        </pc:spChg>
        <pc:spChg chg="add mod">
          <ac:chgData name="Tim Nolen" userId="94675be564bd5943" providerId="LiveId" clId="{98CEFFB3-DFDB-486C-86DF-98595D5DFB25}" dt="2026-05-19T20:15:04.759" v="19540" actId="1076"/>
          <ac:spMkLst>
            <pc:docMk/>
            <pc:sldMk cId="3648786206" sldId="310"/>
            <ac:spMk id="4" creationId="{95D07338-3622-E9F7-6B7C-A3D9ADF30FE9}"/>
          </ac:spMkLst>
        </pc:spChg>
        <pc:spChg chg="mod">
          <ac:chgData name="Tim Nolen" userId="94675be564bd5943" providerId="LiveId" clId="{98CEFFB3-DFDB-486C-86DF-98595D5DFB25}" dt="2026-05-21T14:03:35.051" v="19550" actId="20577"/>
          <ac:spMkLst>
            <pc:docMk/>
            <pc:sldMk cId="3648786206" sldId="310"/>
            <ac:spMk id="5" creationId="{C69035E1-D167-4C1F-6291-2D88DAACD7E3}"/>
          </ac:spMkLst>
        </pc:spChg>
      </pc:sldChg>
      <pc:sldChg chg="addSp delSp modSp new mod ord">
        <pc:chgData name="Tim Nolen" userId="94675be564bd5943" providerId="LiveId" clId="{98CEFFB3-DFDB-486C-86DF-98595D5DFB25}" dt="2026-06-06T17:43:18.597" v="23966" actId="27636"/>
        <pc:sldMkLst>
          <pc:docMk/>
          <pc:sldMk cId="658413245" sldId="312"/>
        </pc:sldMkLst>
        <pc:spChg chg="mod">
          <ac:chgData name="Tim Nolen" userId="94675be564bd5943" providerId="LiveId" clId="{98CEFFB3-DFDB-486C-86DF-98595D5DFB25}" dt="2026-06-06T17:43:18.597" v="23966" actId="27636"/>
          <ac:spMkLst>
            <pc:docMk/>
            <pc:sldMk cId="658413245" sldId="312"/>
            <ac:spMk id="2" creationId="{53ABC86C-5923-57EA-584F-50EB76252A15}"/>
          </ac:spMkLst>
        </pc:spChg>
        <pc:spChg chg="mod">
          <ac:chgData name="Tim Nolen" userId="94675be564bd5943" providerId="LiveId" clId="{98CEFFB3-DFDB-486C-86DF-98595D5DFB25}" dt="2026-05-27T19:21:19.799" v="20945" actId="20577"/>
          <ac:spMkLst>
            <pc:docMk/>
            <pc:sldMk cId="658413245" sldId="312"/>
            <ac:spMk id="3" creationId="{3EAA74D9-432B-FAB7-1DC4-B5AE6C684146}"/>
          </ac:spMkLst>
        </pc:spChg>
      </pc:sldChg>
      <pc:sldChg chg="addSp modSp add mod">
        <pc:chgData name="Tim Nolen" userId="94675be564bd5943" providerId="LiveId" clId="{98CEFFB3-DFDB-486C-86DF-98595D5DFB25}" dt="2026-05-27T19:34:12.197" v="21331" actId="1076"/>
        <pc:sldMkLst>
          <pc:docMk/>
          <pc:sldMk cId="2519407278" sldId="313"/>
        </pc:sldMkLst>
        <pc:spChg chg="mod">
          <ac:chgData name="Tim Nolen" userId="94675be564bd5943" providerId="LiveId" clId="{98CEFFB3-DFDB-486C-86DF-98595D5DFB25}" dt="2026-05-27T19:30:52.166" v="21250" actId="1076"/>
          <ac:spMkLst>
            <pc:docMk/>
            <pc:sldMk cId="2519407278" sldId="313"/>
            <ac:spMk id="2" creationId="{D1CF727A-D581-E06A-21D9-C5DC75F909E6}"/>
          </ac:spMkLst>
        </pc:spChg>
        <pc:spChg chg="mod">
          <ac:chgData name="Tim Nolen" userId="94675be564bd5943" providerId="LiveId" clId="{98CEFFB3-DFDB-486C-86DF-98595D5DFB25}" dt="2026-05-27T19:34:12.197" v="21331" actId="1076"/>
          <ac:spMkLst>
            <pc:docMk/>
            <pc:sldMk cId="2519407278" sldId="313"/>
            <ac:spMk id="3" creationId="{C8A15EC0-3669-4950-FA51-FBF03DFFAFB9}"/>
          </ac:spMkLst>
        </pc:spChg>
        <pc:spChg chg="mod">
          <ac:chgData name="Tim Nolen" userId="94675be564bd5943" providerId="LiveId" clId="{98CEFFB3-DFDB-486C-86DF-98595D5DFB25}" dt="2026-05-27T19:34:00.804" v="21297" actId="1036"/>
          <ac:spMkLst>
            <pc:docMk/>
            <pc:sldMk cId="2519407278" sldId="313"/>
            <ac:spMk id="4" creationId="{7CF54B27-19E3-554C-7A94-F9A1CD9C70CC}"/>
          </ac:spMkLst>
        </pc:spChg>
        <pc:spChg chg="add mod">
          <ac:chgData name="Tim Nolen" userId="94675be564bd5943" providerId="LiveId" clId="{98CEFFB3-DFDB-486C-86DF-98595D5DFB25}" dt="2026-05-27T19:34:03.450" v="21313" actId="1036"/>
          <ac:spMkLst>
            <pc:docMk/>
            <pc:sldMk cId="2519407278" sldId="313"/>
            <ac:spMk id="5" creationId="{4EA0B44C-D096-CA98-178B-F789911663A7}"/>
          </ac:spMkLst>
        </pc:spChg>
        <pc:spChg chg="add mod">
          <ac:chgData name="Tim Nolen" userId="94675be564bd5943" providerId="LiveId" clId="{98CEFFB3-DFDB-486C-86DF-98595D5DFB25}" dt="2026-05-27T19:34:09.337" v="21330" actId="1036"/>
          <ac:spMkLst>
            <pc:docMk/>
            <pc:sldMk cId="2519407278" sldId="313"/>
            <ac:spMk id="6" creationId="{44084F3A-4A15-3C85-2BFE-B45F47581A64}"/>
          </ac:spMkLst>
        </pc:spChg>
      </pc:sldChg>
      <pc:sldChg chg="addSp delSp modSp add mod">
        <pc:chgData name="Tim Nolen" userId="94675be564bd5943" providerId="LiveId" clId="{98CEFFB3-DFDB-486C-86DF-98595D5DFB25}" dt="2026-06-06T17:43:18.634" v="23967" actId="27636"/>
        <pc:sldMkLst>
          <pc:docMk/>
          <pc:sldMk cId="3321501878" sldId="314"/>
        </pc:sldMkLst>
        <pc:spChg chg="mod">
          <ac:chgData name="Tim Nolen" userId="94675be564bd5943" providerId="LiveId" clId="{98CEFFB3-DFDB-486C-86DF-98595D5DFB25}" dt="2026-06-06T17:43:18.634" v="23967" actId="27636"/>
          <ac:spMkLst>
            <pc:docMk/>
            <pc:sldMk cId="3321501878" sldId="314"/>
            <ac:spMk id="2" creationId="{7A62D97A-A927-B48F-6184-DE09DEDB55E6}"/>
          </ac:spMkLst>
        </pc:spChg>
        <pc:spChg chg="mod">
          <ac:chgData name="Tim Nolen" userId="94675be564bd5943" providerId="LiveId" clId="{98CEFFB3-DFDB-486C-86DF-98595D5DFB25}" dt="2026-05-28T19:15:14.545" v="21968" actId="20577"/>
          <ac:spMkLst>
            <pc:docMk/>
            <pc:sldMk cId="3321501878" sldId="314"/>
            <ac:spMk id="3" creationId="{D9357122-AE9B-39A3-9763-7756120971CB}"/>
          </ac:spMkLst>
        </pc:spChg>
      </pc:sldChg>
      <pc:sldChg chg="addSp delSp modSp add mod">
        <pc:chgData name="Tim Nolen" userId="94675be564bd5943" providerId="LiveId" clId="{98CEFFB3-DFDB-486C-86DF-98595D5DFB25}" dt="2026-05-28T19:33:22.909" v="22226" actId="1076"/>
        <pc:sldMkLst>
          <pc:docMk/>
          <pc:sldMk cId="2495677650" sldId="315"/>
        </pc:sldMkLst>
        <pc:spChg chg="mod">
          <ac:chgData name="Tim Nolen" userId="94675be564bd5943" providerId="LiveId" clId="{98CEFFB3-DFDB-486C-86DF-98595D5DFB25}" dt="2026-05-28T19:32:50.743" v="22166" actId="404"/>
          <ac:spMkLst>
            <pc:docMk/>
            <pc:sldMk cId="2495677650" sldId="315"/>
            <ac:spMk id="3" creationId="{4563600F-C3BF-E181-D48A-B9F64A1DEE23}"/>
          </ac:spMkLst>
        </pc:spChg>
        <pc:spChg chg="mod">
          <ac:chgData name="Tim Nolen" userId="94675be564bd5943" providerId="LiveId" clId="{98CEFFB3-DFDB-486C-86DF-98595D5DFB25}" dt="2026-05-28T19:32:16.060" v="22146" actId="1076"/>
          <ac:spMkLst>
            <pc:docMk/>
            <pc:sldMk cId="2495677650" sldId="315"/>
            <ac:spMk id="4" creationId="{75BF4E35-D34C-FA8B-76C5-3D90558BC998}"/>
          </ac:spMkLst>
        </pc:spChg>
        <pc:spChg chg="add mod">
          <ac:chgData name="Tim Nolen" userId="94675be564bd5943" providerId="LiveId" clId="{98CEFFB3-DFDB-486C-86DF-98595D5DFB25}" dt="2026-05-28T19:33:22.909" v="22226" actId="1076"/>
          <ac:spMkLst>
            <pc:docMk/>
            <pc:sldMk cId="2495677650" sldId="315"/>
            <ac:spMk id="6" creationId="{5DC16722-96B8-15F1-D282-0604E189E471}"/>
          </ac:spMkLst>
        </pc:spChg>
        <pc:spChg chg="add mod">
          <ac:chgData name="Tim Nolen" userId="94675be564bd5943" providerId="LiveId" clId="{98CEFFB3-DFDB-486C-86DF-98595D5DFB25}" dt="2026-05-28T19:33:18.474" v="22225" actId="1037"/>
          <ac:spMkLst>
            <pc:docMk/>
            <pc:sldMk cId="2495677650" sldId="315"/>
            <ac:spMk id="7" creationId="{57A62A7E-7835-A58A-1831-73DF20BADB8B}"/>
          </ac:spMkLst>
        </pc:spChg>
      </pc:sldChg>
      <pc:sldChg chg="addSp delSp modSp add mod">
        <pc:chgData name="Tim Nolen" userId="94675be564bd5943" providerId="LiveId" clId="{98CEFFB3-DFDB-486C-86DF-98595D5DFB25}" dt="2026-05-30T15:56:03.777" v="22915" actId="1035"/>
        <pc:sldMkLst>
          <pc:docMk/>
          <pc:sldMk cId="516335390" sldId="316"/>
        </pc:sldMkLst>
        <pc:spChg chg="mod">
          <ac:chgData name="Tim Nolen" userId="94675be564bd5943" providerId="LiveId" clId="{98CEFFB3-DFDB-486C-86DF-98595D5DFB25}" dt="2026-05-30T15:42:14.496" v="22291" actId="20577"/>
          <ac:spMkLst>
            <pc:docMk/>
            <pc:sldMk cId="516335390" sldId="316"/>
            <ac:spMk id="2" creationId="{0D08A38E-2B05-FEBD-3F35-FA2E33D2E393}"/>
          </ac:spMkLst>
        </pc:spChg>
        <pc:spChg chg="mod">
          <ac:chgData name="Tim Nolen" userId="94675be564bd5943" providerId="LiveId" clId="{98CEFFB3-DFDB-486C-86DF-98595D5DFB25}" dt="2026-05-30T15:56:03.777" v="22915" actId="1035"/>
          <ac:spMkLst>
            <pc:docMk/>
            <pc:sldMk cId="516335390" sldId="316"/>
            <ac:spMk id="3" creationId="{04F1139B-826A-2362-9025-BF43A1B6F6AC}"/>
          </ac:spMkLst>
        </pc:spChg>
        <pc:spChg chg="add mod">
          <ac:chgData name="Tim Nolen" userId="94675be564bd5943" providerId="LiveId" clId="{98CEFFB3-DFDB-486C-86DF-98595D5DFB25}" dt="2026-05-30T15:54:49.219" v="22875" actId="1036"/>
          <ac:spMkLst>
            <pc:docMk/>
            <pc:sldMk cId="516335390" sldId="316"/>
            <ac:spMk id="5" creationId="{483673F0-064C-C90C-62E4-5184FFB83EF8}"/>
          </ac:spMkLst>
        </pc:spChg>
        <pc:spChg chg="add mod">
          <ac:chgData name="Tim Nolen" userId="94675be564bd5943" providerId="LiveId" clId="{98CEFFB3-DFDB-486C-86DF-98595D5DFB25}" dt="2026-05-30T15:55:59.859" v="22911" actId="1037"/>
          <ac:spMkLst>
            <pc:docMk/>
            <pc:sldMk cId="516335390" sldId="316"/>
            <ac:spMk id="8" creationId="{DC41C7DA-A9B1-1B43-085B-E4FE9764E73B}"/>
          </ac:spMkLst>
        </pc:spChg>
      </pc:sldChg>
      <pc:sldChg chg="delSp modSp add mod">
        <pc:chgData name="Tim Nolen" userId="94675be564bd5943" providerId="LiveId" clId="{98CEFFB3-DFDB-486C-86DF-98595D5DFB25}" dt="2026-05-30T20:30:01.336" v="23631" actId="20577"/>
        <pc:sldMkLst>
          <pc:docMk/>
          <pc:sldMk cId="2052848404" sldId="317"/>
        </pc:sldMkLst>
        <pc:spChg chg="mod">
          <ac:chgData name="Tim Nolen" userId="94675be564bd5943" providerId="LiveId" clId="{98CEFFB3-DFDB-486C-86DF-98595D5DFB25}" dt="2026-05-30T20:30:01.336" v="23631" actId="20577"/>
          <ac:spMkLst>
            <pc:docMk/>
            <pc:sldMk cId="2052848404" sldId="317"/>
            <ac:spMk id="2" creationId="{6DB7179C-254C-0649-7E7B-B0BDA96A434B}"/>
          </ac:spMkLst>
        </pc:spChg>
        <pc:spChg chg="mod">
          <ac:chgData name="Tim Nolen" userId="94675be564bd5943" providerId="LiveId" clId="{98CEFFB3-DFDB-486C-86DF-98595D5DFB25}" dt="2026-05-30T20:29:37.077" v="23627" actId="5793"/>
          <ac:spMkLst>
            <pc:docMk/>
            <pc:sldMk cId="2052848404" sldId="317"/>
            <ac:spMk id="3" creationId="{3A3FA7C5-CEFD-9D69-4C04-9A65E0121492}"/>
          </ac:spMkLst>
        </pc:spChg>
      </pc:sldChg>
      <pc:sldChg chg="modSp add mod">
        <pc:chgData name="Tim Nolen" userId="94675be564bd5943" providerId="LiveId" clId="{98CEFFB3-DFDB-486C-86DF-98595D5DFB25}" dt="2026-05-30T20:31:34.957" v="23816" actId="20577"/>
        <pc:sldMkLst>
          <pc:docMk/>
          <pc:sldMk cId="1020282201" sldId="318"/>
        </pc:sldMkLst>
        <pc:spChg chg="mod">
          <ac:chgData name="Tim Nolen" userId="94675be564bd5943" providerId="LiveId" clId="{98CEFFB3-DFDB-486C-86DF-98595D5DFB25}" dt="2026-05-30T20:31:34.957" v="23816" actId="20577"/>
          <ac:spMkLst>
            <pc:docMk/>
            <pc:sldMk cId="1020282201" sldId="318"/>
            <ac:spMk id="3" creationId="{21BC2EDA-F60C-B3F9-4C28-2877CE457DC3}"/>
          </ac:spMkLst>
        </pc:spChg>
      </pc:sldChg>
      <pc:sldChg chg="modSp mod">
        <pc:chgData name="Tim Nolen" userId="94675be564bd5943" providerId="LiveId" clId="{98CEFFB3-DFDB-486C-86DF-98595D5DFB25}" dt="2026-06-06T17:33:05.025" v="23858" actId="20577"/>
        <pc:sldMkLst>
          <pc:docMk/>
          <pc:sldMk cId="238872648" sldId="320"/>
        </pc:sldMkLst>
        <pc:spChg chg="mod">
          <ac:chgData name="Tim Nolen" userId="94675be564bd5943" providerId="LiveId" clId="{98CEFFB3-DFDB-486C-86DF-98595D5DFB25}" dt="2026-06-06T17:31:37.602" v="23834" actId="1076"/>
          <ac:spMkLst>
            <pc:docMk/>
            <pc:sldMk cId="238872648" sldId="320"/>
            <ac:spMk id="2" creationId="{AF133FB9-27FD-7E38-6749-4CCA6486FB46}"/>
          </ac:spMkLst>
        </pc:spChg>
        <pc:spChg chg="mod">
          <ac:chgData name="Tim Nolen" userId="94675be564bd5943" providerId="LiveId" clId="{98CEFFB3-DFDB-486C-86DF-98595D5DFB25}" dt="2026-06-06T17:33:05.025" v="23858" actId="20577"/>
          <ac:spMkLst>
            <pc:docMk/>
            <pc:sldMk cId="238872648" sldId="320"/>
            <ac:spMk id="3" creationId="{801D9262-F0BA-0007-5DCA-9E8E6974DCA6}"/>
          </ac:spMkLst>
        </pc:spChg>
        <pc:picChg chg="mod">
          <ac:chgData name="Tim Nolen" userId="94675be564bd5943" providerId="LiveId" clId="{98CEFFB3-DFDB-486C-86DF-98595D5DFB25}" dt="2026-06-06T17:32:01.116" v="23836" actId="1076"/>
          <ac:picMkLst>
            <pc:docMk/>
            <pc:sldMk cId="238872648" sldId="320"/>
            <ac:picMk id="6" creationId="{C74A08D2-F2E7-EEB0-494C-A0B8D01DAA48}"/>
          </ac:picMkLst>
        </pc:picChg>
      </pc:sldChg>
      <pc:sldChg chg="addSp modSp new mod">
        <pc:chgData name="Tim Nolen" userId="94675be564bd5943" providerId="LiveId" clId="{98CEFFB3-DFDB-486C-86DF-98595D5DFB25}" dt="2026-06-06T17:45:46.123" v="24001" actId="20577"/>
        <pc:sldMkLst>
          <pc:docMk/>
          <pc:sldMk cId="617582644" sldId="321"/>
        </pc:sldMkLst>
        <pc:spChg chg="mod">
          <ac:chgData name="Tim Nolen" userId="94675be564bd5943" providerId="LiveId" clId="{98CEFFB3-DFDB-486C-86DF-98595D5DFB25}" dt="2026-06-06T17:44:41.554" v="23972" actId="404"/>
          <ac:spMkLst>
            <pc:docMk/>
            <pc:sldMk cId="617582644" sldId="321"/>
            <ac:spMk id="2" creationId="{6C510139-8CA2-52EE-F3AE-C7F1B58BDF27}"/>
          </ac:spMkLst>
        </pc:spChg>
        <pc:spChg chg="mod">
          <ac:chgData name="Tim Nolen" userId="94675be564bd5943" providerId="LiveId" clId="{98CEFFB3-DFDB-486C-86DF-98595D5DFB25}" dt="2026-06-06T17:45:46.123" v="24001" actId="20577"/>
          <ac:spMkLst>
            <pc:docMk/>
            <pc:sldMk cId="617582644" sldId="321"/>
            <ac:spMk id="3" creationId="{9FA1298D-0442-D50C-2895-85D315DAE1DE}"/>
          </ac:spMkLst>
        </pc:spChg>
        <pc:spChg chg="add mod">
          <ac:chgData name="Tim Nolen" userId="94675be564bd5943" providerId="LiveId" clId="{98CEFFB3-DFDB-486C-86DF-98595D5DFB25}" dt="2026-06-06T17:45:35.046" v="23996" actId="1036"/>
          <ac:spMkLst>
            <pc:docMk/>
            <pc:sldMk cId="617582644" sldId="321"/>
            <ac:spMk id="4" creationId="{0B37E253-5FA6-2784-203F-58FCA613EF3A}"/>
          </ac:spMkLst>
        </pc:spChg>
      </pc:sldChg>
      <pc:sldChg chg="addSp modSp new mod">
        <pc:chgData name="Tim Nolen" userId="94675be564bd5943" providerId="LiveId" clId="{98CEFFB3-DFDB-486C-86DF-98595D5DFB25}" dt="2026-06-06T17:53:47.324" v="24058" actId="27636"/>
        <pc:sldMkLst>
          <pc:docMk/>
          <pc:sldMk cId="2991722017" sldId="322"/>
        </pc:sldMkLst>
        <pc:spChg chg="mod">
          <ac:chgData name="Tim Nolen" userId="94675be564bd5943" providerId="LiveId" clId="{98CEFFB3-DFDB-486C-86DF-98595D5DFB25}" dt="2026-06-06T17:53:47.324" v="24058" actId="27636"/>
          <ac:spMkLst>
            <pc:docMk/>
            <pc:sldMk cId="2991722017" sldId="322"/>
            <ac:spMk id="2" creationId="{6A2A7806-E89D-E42F-32C9-6DCD4BC79AD5}"/>
          </ac:spMkLst>
        </pc:spChg>
        <pc:spChg chg="mod">
          <ac:chgData name="Tim Nolen" userId="94675be564bd5943" providerId="LiveId" clId="{98CEFFB3-DFDB-486C-86DF-98595D5DFB25}" dt="2026-06-06T17:51:31.601" v="24041" actId="27636"/>
          <ac:spMkLst>
            <pc:docMk/>
            <pc:sldMk cId="2991722017" sldId="322"/>
            <ac:spMk id="3" creationId="{D0288E7C-4669-C063-3B93-F84332E774D8}"/>
          </ac:spMkLst>
        </pc:spChg>
        <pc:picChg chg="add mod">
          <ac:chgData name="Tim Nolen" userId="94675be564bd5943" providerId="LiveId" clId="{98CEFFB3-DFDB-486C-86DF-98595D5DFB25}" dt="2026-06-06T17:51:21.792" v="24036" actId="1076"/>
          <ac:picMkLst>
            <pc:docMk/>
            <pc:sldMk cId="2991722017" sldId="322"/>
            <ac:picMk id="5" creationId="{C1A1A0FE-6962-7BA0-90B7-8364502DCC1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SimpleTimelineDefaultColorVariant">
  <dgm:title val="Simple Timeline Default Color Variant"/>
  <dgm:desc val="Simple Timeline Default Color Variant"/>
  <dgm:catLst>
    <dgm:cat type="Other" pri="2"/>
  </dgm:catLst>
  <dgm:styleLbl name="node0">
    <dgm:fillClrLst meth="repeat">
      <a:schemeClr val="dk2"/>
    </dgm:fillClrLst>
    <dgm:linClrLst meth="repeat">
      <a:schemeClr val="lt1"/>
    </dgm:linClrLst>
    <dgm:effectClrLst/>
    <dgm:txLinClrLst/>
    <dgm:txFillClrLst/>
    <dgm:txEffectClrLst/>
  </dgm:styleLbl>
  <dgm:styleLbl name="alignNode1">
    <dgm:fillClrLst meth="repeat">
      <a:schemeClr val="accent1">
        <a:alpha val="0"/>
      </a:schemeClr>
    </dgm:fillClrLst>
    <dgm:linClrLst meth="repeat">
      <a:schemeClr val="accent1">
        <a:alpha val="0"/>
      </a:schemeClr>
    </dgm:linClrLst>
    <dgm:effectClrLst/>
    <dgm:txLinClrLst/>
    <dgm:txFillClrLst meth="repeat">
      <a:schemeClr val="accent1"/>
    </dgm:txFillClrLst>
    <dgm:txEffectClrLst/>
  </dgm:styleLbl>
  <dgm:styleLbl name="node1">
    <dgm:fillClrLst meth="repeat">
      <a:schemeClr val="dk2"/>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dk2">
        <a:alpha val="50000"/>
      </a:schemeClr>
    </dgm:fillClrLst>
    <dgm:linClrLst meth="repeat">
      <a:schemeClr val="lt1"/>
    </dgm:linClrLst>
    <dgm:effectClrLst/>
    <dgm:txLinClrLst/>
    <dgm:txFillClrLst/>
    <dgm:txEffectClrLst/>
  </dgm:styleLbl>
  <dgm:styleLbl name="node2">
    <dgm:fillClrLst meth="repeat">
      <a:schemeClr val="dk2"/>
    </dgm:fillClrLst>
    <dgm:linClrLst meth="repeat">
      <a:schemeClr val="lt1"/>
    </dgm:linClrLst>
    <dgm:effectClrLst/>
    <dgm:txLinClrLst/>
    <dgm:txFillClrLst/>
    <dgm:txEffectClrLst/>
  </dgm:styleLbl>
  <dgm:styleLbl name="node3">
    <dgm:fillClrLst meth="repeat">
      <a:schemeClr val="dk2"/>
    </dgm:fillClrLst>
    <dgm:linClrLst meth="repeat">
      <a:schemeClr val="lt1"/>
    </dgm:linClrLst>
    <dgm:effectClrLst/>
    <dgm:txLinClrLst/>
    <dgm:txFillClrLst/>
    <dgm:txEffectClrLst/>
  </dgm:styleLbl>
  <dgm:styleLbl name="node4">
    <dgm:fillClrLst meth="repeat">
      <a:schemeClr val="dk2"/>
    </dgm:fillClrLst>
    <dgm:linClrLst meth="repeat">
      <a:schemeClr val="lt1"/>
    </dgm:linClrLst>
    <dgm:effectClrLst/>
    <dgm:txLinClrLst/>
    <dgm:txFillClrLst/>
    <dgm:txEffectClrLst/>
  </dgm:styleLbl>
  <dgm:styleLbl name="fg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tx1"/>
    </dgm:txFillClrLst>
    <dgm:txEffectClrLst/>
  </dgm:styleLbl>
  <dgm:styleLbl name="asst0">
    <dgm:fillClrLst meth="repeat">
      <a:schemeClr val="dk2"/>
    </dgm:fillClrLst>
    <dgm:linClrLst meth="repeat">
      <a:schemeClr val="lt1"/>
    </dgm:linClrLst>
    <dgm:effectClrLst/>
    <dgm:txLinClrLst/>
    <dgm:txFillClrLst/>
    <dgm:txEffectClrLst/>
  </dgm:styleLbl>
  <dgm:styleLbl name="asst1">
    <dgm:fillClrLst meth="repeat">
      <a:schemeClr val="dk2"/>
    </dgm:fillClrLst>
    <dgm:linClrLst meth="repeat">
      <a:schemeClr val="lt1"/>
    </dgm:linClrLst>
    <dgm:effectClrLst/>
    <dgm:txLinClrLst/>
    <dgm:txFillClrLst/>
    <dgm:txEffectClrLst/>
  </dgm:styleLbl>
  <dgm:styleLbl name="asst2">
    <dgm:fillClrLst meth="repeat">
      <a:schemeClr val="dk2"/>
    </dgm:fillClrLst>
    <dgm:linClrLst meth="repeat">
      <a:schemeClr val="lt1"/>
    </dgm:linClrLst>
    <dgm:effectClrLst/>
    <dgm:txLinClrLst/>
    <dgm:txFillClrLst/>
    <dgm:txEffectClrLst/>
  </dgm:styleLbl>
  <dgm:styleLbl name="asst3">
    <dgm:fillClrLst meth="repeat">
      <a:schemeClr val="dk2"/>
    </dgm:fillClrLst>
    <dgm:linClrLst meth="repeat">
      <a:schemeClr val="lt1"/>
    </dgm:linClrLst>
    <dgm:effectClrLst/>
    <dgm:txLinClrLst/>
    <dgm:txFillClrLst/>
    <dgm:txEffectClrLst/>
  </dgm:styleLbl>
  <dgm:styleLbl name="asst4">
    <dgm:fillClrLst meth="repeat">
      <a:schemeClr val="dk2"/>
    </dgm:fillClrLst>
    <dgm:linClrLst meth="repeat">
      <a:schemeClr val="lt1"/>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1"/>
    </dgm:txFillClrLst>
    <dgm:txEffectClrLst/>
  </dgm:styleLbl>
  <dgm:styleLbl name="parChTrans2D2">
    <dgm:fillClrLst meth="repeat">
      <a:schemeClr val="dk2"/>
    </dgm:fillClrLst>
    <dgm:linClrLst meth="repeat">
      <a:schemeClr val="dk2"/>
    </dgm:linClrLst>
    <dgm:effectClrLst/>
    <dgm:txLinClrLst/>
    <dgm:txFillClrLst meth="repeat">
      <a:schemeClr val="lt1"/>
    </dgm:txFillClrLst>
    <dgm:txEffectClrLst/>
  </dgm:styleLbl>
  <dgm:styleLbl name="parChTrans2D3">
    <dgm:fillClrLst meth="repeat">
      <a:schemeClr val="dk2"/>
    </dgm:fillClrLst>
    <dgm:linClrLst meth="repeat">
      <a:schemeClr val="dk2"/>
    </dgm:linClrLst>
    <dgm:effectClrLst/>
    <dgm:txLinClrLst/>
    <dgm:txFillClrLst meth="repeat">
      <a:schemeClr val="lt1"/>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accent1">
        <a:alpha val="90000"/>
      </a:schemeClr>
    </dgm:fillClrLst>
    <dgm:linClrLst meth="repeat">
      <a:schemeClr val="lt1"/>
    </dgm:linClrLst>
    <dgm:effectClrLst/>
    <dgm:txLinClrLst/>
    <dgm:txFillClrLst meth="repeat">
      <a:schemeClr val="accent1"/>
    </dgm:txFillClrLst>
    <dgm:txEffectClrLst/>
  </dgm:styleLbl>
  <dgm:styleLbl name="conFgAcc1">
    <dgm:fillClrLst meth="repeat">
      <a:schemeClr val="lt1">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dk2">
        <a:alpha val="90000"/>
      </a:schemeClr>
    </dgm:fillClrLst>
    <dgm:linClrLst meth="repeat">
      <a:schemeClr val="dk2"/>
    </dgm:linClrLst>
    <dgm:effectClrLst/>
    <dgm:txLinClrLst/>
    <dgm:txFillClrLst meth="repeat">
      <a:schemeClr val="dk2"/>
    </dgm:txFillClrLst>
    <dgm:txEffectClrLst/>
  </dgm:styleLbl>
  <dgm:styleLbl name="trAlignAcc1">
    <dgm:fillClrLst meth="repeat">
      <a:schemeClr val="lt1">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1"/>
    </dgm:fillClrLst>
    <dgm:linClrLst meth="repeat">
      <a:schemeClr val="dk2"/>
    </dgm:linClrLst>
    <dgm:effectClrLst/>
    <dgm:txLinClrLst/>
    <dgm:txFillClrLst meth="repeat">
      <a:schemeClr val="dk1"/>
    </dgm:txFillClrLst>
    <dgm:txEffectClrLst/>
  </dgm:styleLbl>
  <dgm:styleLbl name="solidAlignAcc1">
    <dgm:fillClrLst meth="repeat">
      <a:schemeClr val="lt1"/>
    </dgm:fillClrLst>
    <dgm:linClrLst meth="repeat">
      <a:schemeClr val="dk2"/>
    </dgm:linClrLst>
    <dgm:effectClrLst/>
    <dgm:txLinClrLst/>
    <dgm:txFillClrLst meth="repeat">
      <a:schemeClr val="dk1"/>
    </dgm:txFillClrLst>
    <dgm:txEffectClrLst/>
  </dgm:styleLbl>
  <dgm:styleLbl name="solidBgAcc1">
    <dgm:fillClrLst meth="repeat">
      <a:schemeClr val="lt1"/>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1B0BE-45CC-4BE4-9773-D8A8EAF56874}" type="doc">
      <dgm:prSet loTypeId="urn:microsoft.com/office/officeart/2024/3/layout/SimpleTimelineDefaultVariant" loCatId="Timeline" qsTypeId="urn:microsoft.com/office/officeart/2005/8/quickstyle/simple1" qsCatId="simple" csTypeId="urn:microsoft.com/office/officeart/2005/8/colors/SimpleTimelineDefaultColorVariant" csCatId="other" phldr="1"/>
      <dgm:spPr/>
      <dgm:t>
        <a:bodyPr/>
        <a:lstStyle/>
        <a:p>
          <a:endParaRPr lang="en-US"/>
        </a:p>
      </dgm:t>
    </dgm:pt>
    <dgm:pt modelId="{3FEF0F12-2538-4A90-A7A0-33975209EE84}">
      <dgm:prSet/>
      <dgm:spPr/>
      <dgm:t>
        <a:bodyPr/>
        <a:lstStyle/>
        <a:p>
          <a:pPr>
            <a:defRPr b="1"/>
          </a:pPr>
          <a:r>
            <a:rPr lang="en-US"/>
            <a:t>63 BCE</a:t>
          </a:r>
        </a:p>
      </dgm:t>
    </dgm:pt>
    <dgm:pt modelId="{AF786D3C-E1DE-4C72-B5FB-FFFFE3FEADC6}" type="parTrans" cxnId="{9005AF56-0F54-4D29-83DC-09D3298D5412}">
      <dgm:prSet/>
      <dgm:spPr/>
      <dgm:t>
        <a:bodyPr/>
        <a:lstStyle/>
        <a:p>
          <a:endParaRPr lang="en-US"/>
        </a:p>
      </dgm:t>
    </dgm:pt>
    <dgm:pt modelId="{92490398-6975-436D-91C8-25A1F00BBADD}" type="sibTrans" cxnId="{9005AF56-0F54-4D29-83DC-09D3298D5412}">
      <dgm:prSet/>
      <dgm:spPr/>
      <dgm:t>
        <a:bodyPr/>
        <a:lstStyle/>
        <a:p>
          <a:endParaRPr lang="en-US"/>
        </a:p>
      </dgm:t>
    </dgm:pt>
    <dgm:pt modelId="{5F4CE947-F4C1-4615-8CCB-DB4B6C5A1AAB}">
      <dgm:prSet/>
      <dgm:spPr/>
      <dgm:t>
        <a:bodyPr/>
        <a:lstStyle/>
        <a:p>
          <a:r>
            <a:rPr lang="en-US"/>
            <a:t>Roman general Pompey captures Jerusalem, marking the beginning of Roman influence over Judea.</a:t>
          </a:r>
        </a:p>
      </dgm:t>
    </dgm:pt>
    <dgm:pt modelId="{ED36DB9A-38E0-4809-94E0-4DF8DB50632A}" type="parTrans" cxnId="{AE46BC32-D8D6-4F63-A7D7-EA954C9F8747}">
      <dgm:prSet/>
      <dgm:spPr/>
      <dgm:t>
        <a:bodyPr/>
        <a:lstStyle/>
        <a:p>
          <a:endParaRPr lang="en-US"/>
        </a:p>
      </dgm:t>
    </dgm:pt>
    <dgm:pt modelId="{6BC758FF-DEFE-43C8-8B83-60E98A144EC1}" type="sibTrans" cxnId="{AE46BC32-D8D6-4F63-A7D7-EA954C9F8747}">
      <dgm:prSet/>
      <dgm:spPr/>
      <dgm:t>
        <a:bodyPr/>
        <a:lstStyle/>
        <a:p>
          <a:endParaRPr lang="en-US"/>
        </a:p>
      </dgm:t>
    </dgm:pt>
    <dgm:pt modelId="{E21FB403-CD4B-4AD7-81C3-03B8AC40CCA8}">
      <dgm:prSet/>
      <dgm:spPr/>
      <dgm:t>
        <a:bodyPr/>
        <a:lstStyle/>
        <a:p>
          <a:pPr>
            <a:defRPr b="1"/>
          </a:pPr>
          <a:r>
            <a:rPr lang="en-US"/>
            <a:t>70 CE</a:t>
          </a:r>
        </a:p>
      </dgm:t>
    </dgm:pt>
    <dgm:pt modelId="{64149AE8-1E89-433B-913C-D0188B68FA73}" type="parTrans" cxnId="{DD32D557-E9EB-4823-B38D-EA666D1EA72B}">
      <dgm:prSet/>
      <dgm:spPr/>
      <dgm:t>
        <a:bodyPr/>
        <a:lstStyle/>
        <a:p>
          <a:endParaRPr lang="en-US"/>
        </a:p>
      </dgm:t>
    </dgm:pt>
    <dgm:pt modelId="{56C1EFDD-B84A-4880-9C41-8FCC8B24D412}" type="sibTrans" cxnId="{DD32D557-E9EB-4823-B38D-EA666D1EA72B}">
      <dgm:prSet/>
      <dgm:spPr/>
      <dgm:t>
        <a:bodyPr/>
        <a:lstStyle/>
        <a:p>
          <a:endParaRPr lang="en-US"/>
        </a:p>
      </dgm:t>
    </dgm:pt>
    <dgm:pt modelId="{B91048A4-C9AD-498A-91E5-622FBEA789CE}">
      <dgm:prSet/>
      <dgm:spPr/>
      <dgm:t>
        <a:bodyPr/>
        <a:lstStyle/>
        <a:p>
          <a:r>
            <a:rPr lang="en-US"/>
            <a:t>The Romans, under Titus, destroy the Second Temple in Jerusalem, a pivotal event in Jewish history.</a:t>
          </a:r>
        </a:p>
      </dgm:t>
    </dgm:pt>
    <dgm:pt modelId="{C368B137-A05A-431F-81BF-2660498D225C}" type="parTrans" cxnId="{612F285B-6DBA-4E0B-AA6D-60A184504597}">
      <dgm:prSet/>
      <dgm:spPr/>
      <dgm:t>
        <a:bodyPr/>
        <a:lstStyle/>
        <a:p>
          <a:endParaRPr lang="en-US"/>
        </a:p>
      </dgm:t>
    </dgm:pt>
    <dgm:pt modelId="{845A067B-F3FC-42D5-82A9-1A7BCAE01EB6}" type="sibTrans" cxnId="{612F285B-6DBA-4E0B-AA6D-60A184504597}">
      <dgm:prSet/>
      <dgm:spPr/>
      <dgm:t>
        <a:bodyPr/>
        <a:lstStyle/>
        <a:p>
          <a:endParaRPr lang="en-US"/>
        </a:p>
      </dgm:t>
    </dgm:pt>
    <dgm:pt modelId="{D2884F22-7B92-446C-9727-504CB635BF94}">
      <dgm:prSet/>
      <dgm:spPr/>
      <dgm:t>
        <a:bodyPr/>
        <a:lstStyle/>
        <a:p>
          <a:pPr>
            <a:defRPr b="1"/>
          </a:pPr>
          <a:r>
            <a:rPr lang="en-US"/>
            <a:t>132-135 CE</a:t>
          </a:r>
        </a:p>
      </dgm:t>
    </dgm:pt>
    <dgm:pt modelId="{0B4DA698-03B1-4A01-A95D-11C2F3C3C54C}" type="parTrans" cxnId="{09274573-5108-4F1B-9C33-277C64A5CF92}">
      <dgm:prSet/>
      <dgm:spPr/>
      <dgm:t>
        <a:bodyPr/>
        <a:lstStyle/>
        <a:p>
          <a:endParaRPr lang="en-US"/>
        </a:p>
      </dgm:t>
    </dgm:pt>
    <dgm:pt modelId="{44EC82DC-3FD2-4D09-B10A-9C5A201D7AD7}" type="sibTrans" cxnId="{09274573-5108-4F1B-9C33-277C64A5CF92}">
      <dgm:prSet/>
      <dgm:spPr/>
      <dgm:t>
        <a:bodyPr/>
        <a:lstStyle/>
        <a:p>
          <a:endParaRPr lang="en-US"/>
        </a:p>
      </dgm:t>
    </dgm:pt>
    <dgm:pt modelId="{65037035-8A38-4E99-BF6B-AE67D733D51C}">
      <dgm:prSet/>
      <dgm:spPr/>
      <dgm:t>
        <a:bodyPr/>
        <a:lstStyle/>
        <a:p>
          <a:r>
            <a:rPr lang="en-US"/>
            <a:t>Bar Kokhba revolt; the Romans suppress the uprising, and many Jews are killed or displaced.</a:t>
          </a:r>
        </a:p>
      </dgm:t>
    </dgm:pt>
    <dgm:pt modelId="{AD5F4ED2-A1E1-4AA0-92FB-AEBD1A58B850}" type="parTrans" cxnId="{4721342D-5C33-4AB4-9437-469F5A1DE090}">
      <dgm:prSet/>
      <dgm:spPr/>
      <dgm:t>
        <a:bodyPr/>
        <a:lstStyle/>
        <a:p>
          <a:endParaRPr lang="en-US"/>
        </a:p>
      </dgm:t>
    </dgm:pt>
    <dgm:pt modelId="{4D868C6A-381C-41E6-AB18-CCD11D2B7C0C}" type="sibTrans" cxnId="{4721342D-5C33-4AB4-9437-469F5A1DE090}">
      <dgm:prSet/>
      <dgm:spPr/>
      <dgm:t>
        <a:bodyPr/>
        <a:lstStyle/>
        <a:p>
          <a:endParaRPr lang="en-US"/>
        </a:p>
      </dgm:t>
    </dgm:pt>
    <dgm:pt modelId="{BE27739C-2A90-49BE-943D-8F7DEE2BFB9E}">
      <dgm:prSet/>
      <dgm:spPr/>
      <dgm:t>
        <a:bodyPr/>
        <a:lstStyle/>
        <a:p>
          <a:pPr>
            <a:defRPr b="1"/>
          </a:pPr>
          <a:r>
            <a:rPr lang="en-US"/>
            <a:t>4th Century CE</a:t>
          </a:r>
        </a:p>
      </dgm:t>
    </dgm:pt>
    <dgm:pt modelId="{850C2B68-D839-4F9C-AA34-1BD52719BF05}" type="parTrans" cxnId="{08CBEC40-B459-4ACF-9F1A-1032DB84427F}">
      <dgm:prSet/>
      <dgm:spPr/>
      <dgm:t>
        <a:bodyPr/>
        <a:lstStyle/>
        <a:p>
          <a:endParaRPr lang="en-US"/>
        </a:p>
      </dgm:t>
    </dgm:pt>
    <dgm:pt modelId="{38A5863B-0E1D-4E03-8D24-66B4BE1879DB}" type="sibTrans" cxnId="{08CBEC40-B459-4ACF-9F1A-1032DB84427F}">
      <dgm:prSet/>
      <dgm:spPr/>
      <dgm:t>
        <a:bodyPr/>
        <a:lstStyle/>
        <a:p>
          <a:endParaRPr lang="en-US"/>
        </a:p>
      </dgm:t>
    </dgm:pt>
    <dgm:pt modelId="{0926D47D-8B9E-4E98-9F5C-D150DDA6897D}">
      <dgm:prSet/>
      <dgm:spPr/>
      <dgm:t>
        <a:bodyPr/>
        <a:lstStyle/>
        <a:p>
          <a:r>
            <a:rPr lang="en-US"/>
            <a:t>Christianity becomes the official religion of the Roman Empire, affecting Jewish communities.</a:t>
          </a:r>
        </a:p>
      </dgm:t>
    </dgm:pt>
    <dgm:pt modelId="{3E733A88-8A39-4DB5-A193-AC9C8233B7F8}" type="parTrans" cxnId="{988A9AEE-513A-4A9B-85D8-C2A0E3F5641E}">
      <dgm:prSet/>
      <dgm:spPr/>
      <dgm:t>
        <a:bodyPr/>
        <a:lstStyle/>
        <a:p>
          <a:endParaRPr lang="en-US"/>
        </a:p>
      </dgm:t>
    </dgm:pt>
    <dgm:pt modelId="{22E81EA7-856D-4FAB-A3D9-52C532CE779D}" type="sibTrans" cxnId="{988A9AEE-513A-4A9B-85D8-C2A0E3F5641E}">
      <dgm:prSet/>
      <dgm:spPr/>
      <dgm:t>
        <a:bodyPr/>
        <a:lstStyle/>
        <a:p>
          <a:endParaRPr lang="en-US"/>
        </a:p>
      </dgm:t>
    </dgm:pt>
    <dgm:pt modelId="{AA532850-6309-445F-9483-552D404076E5}">
      <dgm:prSet/>
      <dgm:spPr/>
      <dgm:t>
        <a:bodyPr/>
        <a:lstStyle/>
        <a:p>
          <a:pPr>
            <a:defRPr b="1"/>
          </a:pPr>
          <a:r>
            <a:rPr lang="en-US"/>
            <a:t>7th Century CE</a:t>
          </a:r>
        </a:p>
      </dgm:t>
    </dgm:pt>
    <dgm:pt modelId="{40A448F3-52C5-4235-B1C5-199C7B3DA8D6}" type="parTrans" cxnId="{CD925691-C135-4B37-9C6C-B6987912E7A3}">
      <dgm:prSet/>
      <dgm:spPr/>
      <dgm:t>
        <a:bodyPr/>
        <a:lstStyle/>
        <a:p>
          <a:endParaRPr lang="en-US"/>
        </a:p>
      </dgm:t>
    </dgm:pt>
    <dgm:pt modelId="{6EDA4ADB-CB0B-4872-9E66-087FB54AEAB1}" type="sibTrans" cxnId="{CD925691-C135-4B37-9C6C-B6987912E7A3}">
      <dgm:prSet/>
      <dgm:spPr/>
      <dgm:t>
        <a:bodyPr/>
        <a:lstStyle/>
        <a:p>
          <a:endParaRPr lang="en-US"/>
        </a:p>
      </dgm:t>
    </dgm:pt>
    <dgm:pt modelId="{5AEDD2EE-DAAF-4C2D-AE6C-D076BDF8AD46}">
      <dgm:prSet/>
      <dgm:spPr/>
      <dgm:t>
        <a:bodyPr/>
        <a:lstStyle/>
        <a:p>
          <a:r>
            <a:rPr lang="en-US"/>
            <a:t>The decline of Roman authority in the region as new powers emerge, changing the dynamics for the Jewish people.</a:t>
          </a:r>
        </a:p>
      </dgm:t>
    </dgm:pt>
    <dgm:pt modelId="{303E8706-3045-422E-96DE-6D197FE93363}" type="parTrans" cxnId="{2C796050-4E93-4E74-8B7C-066A5BC7F97D}">
      <dgm:prSet/>
      <dgm:spPr/>
      <dgm:t>
        <a:bodyPr/>
        <a:lstStyle/>
        <a:p>
          <a:endParaRPr lang="en-US"/>
        </a:p>
      </dgm:t>
    </dgm:pt>
    <dgm:pt modelId="{BDF3F79F-354B-4A31-A557-3FA53EC34CF2}" type="sibTrans" cxnId="{2C796050-4E93-4E74-8B7C-066A5BC7F97D}">
      <dgm:prSet/>
      <dgm:spPr/>
      <dgm:t>
        <a:bodyPr/>
        <a:lstStyle/>
        <a:p>
          <a:endParaRPr lang="en-US"/>
        </a:p>
      </dgm:t>
    </dgm:pt>
    <dgm:pt modelId="{462E8697-5262-4679-8B67-6B832C9001A9}" type="pres">
      <dgm:prSet presAssocID="{AC71B0BE-45CC-4BE4-9773-D8A8EAF56874}" presName="root" presStyleCnt="0">
        <dgm:presLayoutVars>
          <dgm:chMax/>
          <dgm:chPref/>
          <dgm:animLvl val="lvl"/>
        </dgm:presLayoutVars>
      </dgm:prSet>
      <dgm:spPr/>
    </dgm:pt>
    <dgm:pt modelId="{271D9344-14B2-4385-AEAC-9BE35FA331C7}" type="pres">
      <dgm:prSet presAssocID="{AC71B0BE-45CC-4BE4-9773-D8A8EAF56874}" presName="divider" presStyleLbl="alignAcc1" presStyleIdx="0" presStyleCnt="1"/>
      <dgm:spPr>
        <a:solidFill>
          <a:schemeClr val="dk2">
            <a:alpha val="90000"/>
            <a:hueOff val="0"/>
            <a:satOff val="0"/>
            <a:lumOff val="0"/>
            <a:alphaOff val="0"/>
          </a:schemeClr>
        </a:solidFill>
        <a:ln w="12050" cap="flat" cmpd="sng" algn="ctr">
          <a:solidFill>
            <a:schemeClr val="dk2">
              <a:hueOff val="0"/>
              <a:satOff val="0"/>
              <a:lumOff val="0"/>
              <a:alphaOff val="0"/>
            </a:schemeClr>
          </a:solidFill>
          <a:prstDash val="solid"/>
          <a:miter lim="800000"/>
          <a:tailEnd type="arrow" w="med" len="med"/>
        </a:ln>
        <a:effectLst/>
      </dgm:spPr>
    </dgm:pt>
    <dgm:pt modelId="{A0945ED6-63AB-4E26-AA34-F0E3AADDE82E}" type="pres">
      <dgm:prSet presAssocID="{AC71B0BE-45CC-4BE4-9773-D8A8EAF56874}" presName="nodes" presStyleCnt="0">
        <dgm:presLayoutVars>
          <dgm:chMax/>
          <dgm:chPref/>
          <dgm:animLvl val="lvl"/>
        </dgm:presLayoutVars>
      </dgm:prSet>
      <dgm:spPr/>
    </dgm:pt>
    <dgm:pt modelId="{5A1CBDD0-7A4F-420B-8DD5-BBD8F5746612}" type="pres">
      <dgm:prSet presAssocID="{3FEF0F12-2538-4A90-A7A0-33975209EE84}" presName="composite" presStyleCnt="0"/>
      <dgm:spPr/>
    </dgm:pt>
    <dgm:pt modelId="{58103821-B2AF-44D9-A66B-544AE46F3AF3}" type="pres">
      <dgm:prSet presAssocID="{3FEF0F12-2538-4A90-A7A0-33975209EE84}"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1A38BAF-26B9-47E6-8C6B-09E387CB5D69}" type="pres">
      <dgm:prSet presAssocID="{3FEF0F12-2538-4A90-A7A0-33975209EE84}" presName="DropPinPlaceHolder" presStyleCnt="0"/>
      <dgm:spPr/>
    </dgm:pt>
    <dgm:pt modelId="{8EA6E043-E09C-4146-AF59-41B2D90DC44A}" type="pres">
      <dgm:prSet presAssocID="{3FEF0F12-2538-4A90-A7A0-33975209EE84}" presName="DropPin" presStyleLbl="alignNode1" presStyleIdx="0" presStyleCnt="10"/>
      <dgm:spPr/>
    </dgm:pt>
    <dgm:pt modelId="{E1BBEEA8-E648-403C-869A-12FB6F885729}" type="pres">
      <dgm:prSet presAssocID="{3FEF0F12-2538-4A90-A7A0-33975209EE84}" presName="Ellipse" presStyleLbl="fgAcc1" presStyleIdx="0" presStyleCnt="5"/>
      <dgm:spPr>
        <a:solidFill>
          <a:schemeClr val="accent1">
            <a:alpha val="90000"/>
            <a:hueOff val="0"/>
            <a:satOff val="0"/>
            <a:lumOff val="0"/>
            <a:alphaOff val="0"/>
          </a:schemeClr>
        </a:solidFill>
        <a:ln w="19050" cap="flat" cmpd="sng" algn="ctr">
          <a:noFill/>
          <a:prstDash val="solid"/>
          <a:miter lim="800000"/>
        </a:ln>
        <a:effectLst/>
      </dgm:spPr>
    </dgm:pt>
    <dgm:pt modelId="{48DD3B5B-ADB0-4D31-9538-B12E55B58B4C}" type="pres">
      <dgm:prSet presAssocID="{3FEF0F12-2538-4A90-A7A0-33975209EE84}" presName="L2TextContainer" presStyleLbl="revTx" presStyleIdx="0" presStyleCnt="5">
        <dgm:presLayoutVars>
          <dgm:bulletEnabled val="1"/>
        </dgm:presLayoutVars>
      </dgm:prSet>
      <dgm:spPr/>
    </dgm:pt>
    <dgm:pt modelId="{412A867B-23E5-4677-95CB-33BC77EB83DE}" type="pres">
      <dgm:prSet presAssocID="{3FEF0F12-2538-4A90-A7A0-33975209EE84}" presName="L1TextContainer" presStyleLbl="alignNode1" presStyleIdx="1" presStyleCnt="10">
        <dgm:presLayoutVars>
          <dgm:chMax val="1"/>
          <dgm:chPref val="1"/>
          <dgm:bulletEnabled val="1"/>
        </dgm:presLayoutVars>
      </dgm:prSet>
      <dgm:spPr/>
    </dgm:pt>
    <dgm:pt modelId="{BE0FB43F-194F-4260-BC70-A87439C3B4B6}" type="pres">
      <dgm:prSet presAssocID="{3FEF0F12-2538-4A90-A7A0-33975209EE84}" presName="ConnectLine" presStyleLbl="sibTrans1D1" presStyleIdx="0" presStyleCnt="5"/>
      <dgm:spPr/>
    </dgm:pt>
    <dgm:pt modelId="{7CD23855-F580-4F7B-AD01-C7BE59E4FB5A}" type="pres">
      <dgm:prSet presAssocID="{3FEF0F12-2538-4A90-A7A0-33975209EE84}" presName="EmptyPlaceHolder" presStyleCnt="0"/>
      <dgm:spPr/>
    </dgm:pt>
    <dgm:pt modelId="{45544E0F-DDCA-4FC6-8C31-F8686A9B3A63}" type="pres">
      <dgm:prSet presAssocID="{92490398-6975-436D-91C8-25A1F00BBADD}" presName="spaceBetweenRectangles" presStyleCnt="0"/>
      <dgm:spPr/>
    </dgm:pt>
    <dgm:pt modelId="{4AC1B2FA-ABE9-4CAC-8D28-AFA2DB85C366}" type="pres">
      <dgm:prSet presAssocID="{E21FB403-CD4B-4AD7-81C3-03B8AC40CCA8}" presName="composite" presStyleCnt="0"/>
      <dgm:spPr/>
    </dgm:pt>
    <dgm:pt modelId="{D4D8C2F4-CEB7-4337-8888-990F195B6181}" type="pres">
      <dgm:prSet presAssocID="{E21FB403-CD4B-4AD7-81C3-03B8AC40CCA8}"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76F619A-95FB-4BF8-88E6-89E1D9FC9BBD}" type="pres">
      <dgm:prSet presAssocID="{E21FB403-CD4B-4AD7-81C3-03B8AC40CCA8}" presName="DropPinPlaceHolder" presStyleCnt="0"/>
      <dgm:spPr/>
    </dgm:pt>
    <dgm:pt modelId="{315B2E66-7843-4317-A20E-180A6A90FCE0}" type="pres">
      <dgm:prSet presAssocID="{E21FB403-CD4B-4AD7-81C3-03B8AC40CCA8}" presName="DropPin" presStyleLbl="alignNode1" presStyleIdx="2" presStyleCnt="10"/>
      <dgm:spPr/>
    </dgm:pt>
    <dgm:pt modelId="{C1E4BD42-9284-4B91-B486-701D4345E7FD}" type="pres">
      <dgm:prSet presAssocID="{E21FB403-CD4B-4AD7-81C3-03B8AC40CCA8}" presName="Ellipse" presStyleLbl="fgAcc1" presStyleIdx="1" presStyleCnt="5"/>
      <dgm:spPr>
        <a:solidFill>
          <a:schemeClr val="accent1">
            <a:alpha val="90000"/>
            <a:hueOff val="0"/>
            <a:satOff val="0"/>
            <a:lumOff val="0"/>
            <a:alphaOff val="0"/>
          </a:schemeClr>
        </a:solidFill>
        <a:ln w="19050" cap="flat" cmpd="sng" algn="ctr">
          <a:noFill/>
          <a:prstDash val="solid"/>
          <a:miter lim="800000"/>
        </a:ln>
        <a:effectLst/>
      </dgm:spPr>
    </dgm:pt>
    <dgm:pt modelId="{085BBF91-3F3A-4F17-8AD6-856B992CF53F}" type="pres">
      <dgm:prSet presAssocID="{E21FB403-CD4B-4AD7-81C3-03B8AC40CCA8}" presName="L2TextContainer" presStyleLbl="revTx" presStyleIdx="1" presStyleCnt="5">
        <dgm:presLayoutVars>
          <dgm:bulletEnabled val="1"/>
        </dgm:presLayoutVars>
      </dgm:prSet>
      <dgm:spPr/>
    </dgm:pt>
    <dgm:pt modelId="{AE8A7994-2F2E-49B8-BE41-E332C7A1E42D}" type="pres">
      <dgm:prSet presAssocID="{E21FB403-CD4B-4AD7-81C3-03B8AC40CCA8}" presName="L1TextContainer" presStyleLbl="alignNode1" presStyleIdx="3" presStyleCnt="10">
        <dgm:presLayoutVars>
          <dgm:chMax val="1"/>
          <dgm:chPref val="1"/>
          <dgm:bulletEnabled val="1"/>
        </dgm:presLayoutVars>
      </dgm:prSet>
      <dgm:spPr/>
    </dgm:pt>
    <dgm:pt modelId="{6E76C75E-9FBC-4540-9C28-E67BAC2D48CC}" type="pres">
      <dgm:prSet presAssocID="{E21FB403-CD4B-4AD7-81C3-03B8AC40CCA8}" presName="ConnectLine" presStyleLbl="sibTrans1D1" presStyleIdx="1" presStyleCnt="5"/>
      <dgm:spPr/>
    </dgm:pt>
    <dgm:pt modelId="{12E726FE-E45A-4A08-96D8-7D1F0B40C555}" type="pres">
      <dgm:prSet presAssocID="{E21FB403-CD4B-4AD7-81C3-03B8AC40CCA8}" presName="EmptyPlaceHolder" presStyleCnt="0"/>
      <dgm:spPr/>
    </dgm:pt>
    <dgm:pt modelId="{BD414586-F9EC-47AC-8935-B552FF634902}" type="pres">
      <dgm:prSet presAssocID="{56C1EFDD-B84A-4880-9C41-8FCC8B24D412}" presName="spaceBetweenRectangles" presStyleCnt="0"/>
      <dgm:spPr/>
    </dgm:pt>
    <dgm:pt modelId="{E95E1E19-4501-4341-8D45-ED51B54C1634}" type="pres">
      <dgm:prSet presAssocID="{D2884F22-7B92-446C-9727-504CB635BF94}" presName="composite" presStyleCnt="0"/>
      <dgm:spPr/>
    </dgm:pt>
    <dgm:pt modelId="{A8992500-1F04-472F-B1F0-F1AD425F035F}" type="pres">
      <dgm:prSet presAssocID="{D2884F22-7B92-446C-9727-504CB635BF94}"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F702FBB-8E27-4F90-87FA-53BEB5B9E299}" type="pres">
      <dgm:prSet presAssocID="{D2884F22-7B92-446C-9727-504CB635BF94}" presName="DropPinPlaceHolder" presStyleCnt="0"/>
      <dgm:spPr/>
    </dgm:pt>
    <dgm:pt modelId="{DF28609C-D70E-48A1-8DD9-639D9F22BC40}" type="pres">
      <dgm:prSet presAssocID="{D2884F22-7B92-446C-9727-504CB635BF94}" presName="DropPin" presStyleLbl="alignNode1" presStyleIdx="4" presStyleCnt="10"/>
      <dgm:spPr/>
    </dgm:pt>
    <dgm:pt modelId="{2ECE174B-25F6-4E24-971F-5EE8A20CDBBC}" type="pres">
      <dgm:prSet presAssocID="{D2884F22-7B92-446C-9727-504CB635BF94}" presName="Ellipse" presStyleLbl="fgAcc1" presStyleIdx="2" presStyleCnt="5"/>
      <dgm:spPr>
        <a:solidFill>
          <a:schemeClr val="accent1">
            <a:alpha val="90000"/>
            <a:hueOff val="0"/>
            <a:satOff val="0"/>
            <a:lumOff val="0"/>
            <a:alphaOff val="0"/>
          </a:schemeClr>
        </a:solidFill>
        <a:ln w="19050" cap="flat" cmpd="sng" algn="ctr">
          <a:noFill/>
          <a:prstDash val="solid"/>
          <a:miter lim="800000"/>
        </a:ln>
        <a:effectLst/>
      </dgm:spPr>
    </dgm:pt>
    <dgm:pt modelId="{3A700B8E-FE39-4C46-935C-BBDFD4AB969E}" type="pres">
      <dgm:prSet presAssocID="{D2884F22-7B92-446C-9727-504CB635BF94}" presName="L2TextContainer" presStyleLbl="revTx" presStyleIdx="2" presStyleCnt="5">
        <dgm:presLayoutVars>
          <dgm:bulletEnabled val="1"/>
        </dgm:presLayoutVars>
      </dgm:prSet>
      <dgm:spPr/>
    </dgm:pt>
    <dgm:pt modelId="{F4A4D2D5-7393-406E-89D6-C800FB511F9B}" type="pres">
      <dgm:prSet presAssocID="{D2884F22-7B92-446C-9727-504CB635BF94}" presName="L1TextContainer" presStyleLbl="alignNode1" presStyleIdx="5" presStyleCnt="10">
        <dgm:presLayoutVars>
          <dgm:chMax val="1"/>
          <dgm:chPref val="1"/>
          <dgm:bulletEnabled val="1"/>
        </dgm:presLayoutVars>
      </dgm:prSet>
      <dgm:spPr/>
    </dgm:pt>
    <dgm:pt modelId="{88425CE0-A95D-4701-AAB0-BC9FDD08F40F}" type="pres">
      <dgm:prSet presAssocID="{D2884F22-7B92-446C-9727-504CB635BF94}" presName="ConnectLine" presStyleLbl="sibTrans1D1" presStyleIdx="2" presStyleCnt="5"/>
      <dgm:spPr/>
    </dgm:pt>
    <dgm:pt modelId="{68F35C3C-9D00-4B45-A994-1092DC5C2B6E}" type="pres">
      <dgm:prSet presAssocID="{D2884F22-7B92-446C-9727-504CB635BF94}" presName="EmptyPlaceHolder" presStyleCnt="0"/>
      <dgm:spPr/>
    </dgm:pt>
    <dgm:pt modelId="{BAC3806E-7FDD-468D-97A1-ECB58D1F5DB4}" type="pres">
      <dgm:prSet presAssocID="{44EC82DC-3FD2-4D09-B10A-9C5A201D7AD7}" presName="spaceBetweenRectangles" presStyleCnt="0"/>
      <dgm:spPr/>
    </dgm:pt>
    <dgm:pt modelId="{9E0001BE-D269-4147-BCEE-ACDE1AB1E209}" type="pres">
      <dgm:prSet presAssocID="{BE27739C-2A90-49BE-943D-8F7DEE2BFB9E}" presName="composite" presStyleCnt="0"/>
      <dgm:spPr/>
    </dgm:pt>
    <dgm:pt modelId="{69BB3E41-49B2-48F1-8401-B4EBF59F22BE}" type="pres">
      <dgm:prSet presAssocID="{BE27739C-2A90-49BE-943D-8F7DEE2BFB9E}"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120329C-A5B9-401F-BBC3-D3CFD2D1A86C}" type="pres">
      <dgm:prSet presAssocID="{BE27739C-2A90-49BE-943D-8F7DEE2BFB9E}" presName="DropPinPlaceHolder" presStyleCnt="0"/>
      <dgm:spPr/>
    </dgm:pt>
    <dgm:pt modelId="{4B4589A5-87EC-4FAE-BEDC-67BA2552DE03}" type="pres">
      <dgm:prSet presAssocID="{BE27739C-2A90-49BE-943D-8F7DEE2BFB9E}" presName="DropPin" presStyleLbl="alignNode1" presStyleIdx="6" presStyleCnt="10"/>
      <dgm:spPr/>
    </dgm:pt>
    <dgm:pt modelId="{CEA521A9-CC40-45C1-97EF-A3B403A55B3D}" type="pres">
      <dgm:prSet presAssocID="{BE27739C-2A90-49BE-943D-8F7DEE2BFB9E}" presName="Ellipse" presStyleLbl="fgAcc1" presStyleIdx="3" presStyleCnt="5"/>
      <dgm:spPr>
        <a:solidFill>
          <a:schemeClr val="accent1">
            <a:alpha val="90000"/>
            <a:hueOff val="0"/>
            <a:satOff val="0"/>
            <a:lumOff val="0"/>
            <a:alphaOff val="0"/>
          </a:schemeClr>
        </a:solidFill>
        <a:ln w="19050" cap="flat" cmpd="sng" algn="ctr">
          <a:noFill/>
          <a:prstDash val="solid"/>
          <a:miter lim="800000"/>
        </a:ln>
        <a:effectLst/>
      </dgm:spPr>
    </dgm:pt>
    <dgm:pt modelId="{26577A3F-6373-4C1C-8D18-688B6CE25F89}" type="pres">
      <dgm:prSet presAssocID="{BE27739C-2A90-49BE-943D-8F7DEE2BFB9E}" presName="L2TextContainer" presStyleLbl="revTx" presStyleIdx="3" presStyleCnt="5">
        <dgm:presLayoutVars>
          <dgm:bulletEnabled val="1"/>
        </dgm:presLayoutVars>
      </dgm:prSet>
      <dgm:spPr/>
    </dgm:pt>
    <dgm:pt modelId="{5E0BC3EE-A47E-43B0-A0A1-DF4839B2809C}" type="pres">
      <dgm:prSet presAssocID="{BE27739C-2A90-49BE-943D-8F7DEE2BFB9E}" presName="L1TextContainer" presStyleLbl="alignNode1" presStyleIdx="7" presStyleCnt="10">
        <dgm:presLayoutVars>
          <dgm:chMax val="1"/>
          <dgm:chPref val="1"/>
          <dgm:bulletEnabled val="1"/>
        </dgm:presLayoutVars>
      </dgm:prSet>
      <dgm:spPr/>
    </dgm:pt>
    <dgm:pt modelId="{CCFB5C08-7C9B-45A7-836F-B7A225590239}" type="pres">
      <dgm:prSet presAssocID="{BE27739C-2A90-49BE-943D-8F7DEE2BFB9E}" presName="ConnectLine" presStyleLbl="sibTrans1D1" presStyleIdx="3" presStyleCnt="5"/>
      <dgm:spPr/>
    </dgm:pt>
    <dgm:pt modelId="{BC164143-C5AD-40B6-A9EA-6EF0F5A807EF}" type="pres">
      <dgm:prSet presAssocID="{BE27739C-2A90-49BE-943D-8F7DEE2BFB9E}" presName="EmptyPlaceHolder" presStyleCnt="0"/>
      <dgm:spPr/>
    </dgm:pt>
    <dgm:pt modelId="{2B6CB4BA-900A-4FC1-9285-5B623AFEF9F9}" type="pres">
      <dgm:prSet presAssocID="{38A5863B-0E1D-4E03-8D24-66B4BE1879DB}" presName="spaceBetweenRectangles" presStyleCnt="0"/>
      <dgm:spPr/>
    </dgm:pt>
    <dgm:pt modelId="{02D6E8A2-6A7D-4F73-881B-B6BC321C0AE9}" type="pres">
      <dgm:prSet presAssocID="{AA532850-6309-445F-9483-552D404076E5}" presName="composite" presStyleCnt="0"/>
      <dgm:spPr/>
    </dgm:pt>
    <dgm:pt modelId="{43FFED7F-54D8-4BAF-A7CF-E0E71F4C19FB}" type="pres">
      <dgm:prSet presAssocID="{AA532850-6309-445F-9483-552D404076E5}"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D7DD249-A8F4-4DBB-BA46-450688D798F4}" type="pres">
      <dgm:prSet presAssocID="{AA532850-6309-445F-9483-552D404076E5}" presName="DropPinPlaceHolder" presStyleCnt="0"/>
      <dgm:spPr/>
    </dgm:pt>
    <dgm:pt modelId="{F9C41055-79AB-4D22-9EDD-FA3D8AF3568B}" type="pres">
      <dgm:prSet presAssocID="{AA532850-6309-445F-9483-552D404076E5}" presName="DropPin" presStyleLbl="alignNode1" presStyleIdx="8" presStyleCnt="10"/>
      <dgm:spPr/>
    </dgm:pt>
    <dgm:pt modelId="{8DF5D434-07B5-4F4F-8EA5-2A10CCFAAF58}" type="pres">
      <dgm:prSet presAssocID="{AA532850-6309-445F-9483-552D404076E5}" presName="Ellipse" presStyleLbl="fgAcc1" presStyleIdx="4" presStyleCnt="5"/>
      <dgm:spPr>
        <a:solidFill>
          <a:schemeClr val="accent1">
            <a:alpha val="90000"/>
            <a:hueOff val="0"/>
            <a:satOff val="0"/>
            <a:lumOff val="0"/>
            <a:alphaOff val="0"/>
          </a:schemeClr>
        </a:solidFill>
        <a:ln w="19050" cap="flat" cmpd="sng" algn="ctr">
          <a:noFill/>
          <a:prstDash val="solid"/>
          <a:miter lim="800000"/>
        </a:ln>
        <a:effectLst/>
      </dgm:spPr>
    </dgm:pt>
    <dgm:pt modelId="{15E5A2D1-FCE5-4EE2-8420-32B959F36B40}" type="pres">
      <dgm:prSet presAssocID="{AA532850-6309-445F-9483-552D404076E5}" presName="L2TextContainer" presStyleLbl="revTx" presStyleIdx="4" presStyleCnt="5">
        <dgm:presLayoutVars>
          <dgm:bulletEnabled val="1"/>
        </dgm:presLayoutVars>
      </dgm:prSet>
      <dgm:spPr/>
    </dgm:pt>
    <dgm:pt modelId="{12760699-6C23-4FC4-99B0-3D7136800687}" type="pres">
      <dgm:prSet presAssocID="{AA532850-6309-445F-9483-552D404076E5}" presName="L1TextContainer" presStyleLbl="alignNode1" presStyleIdx="9" presStyleCnt="10">
        <dgm:presLayoutVars>
          <dgm:chMax val="1"/>
          <dgm:chPref val="1"/>
          <dgm:bulletEnabled val="1"/>
        </dgm:presLayoutVars>
      </dgm:prSet>
      <dgm:spPr/>
    </dgm:pt>
    <dgm:pt modelId="{35A1CE22-C978-4C90-9C9B-9035CB228F59}" type="pres">
      <dgm:prSet presAssocID="{AA532850-6309-445F-9483-552D404076E5}" presName="ConnectLine" presStyleLbl="sibTrans1D1" presStyleIdx="4" presStyleCnt="5"/>
      <dgm:spPr/>
    </dgm:pt>
    <dgm:pt modelId="{36CF3C2F-7713-4F46-8C90-01D51AD7F5F0}" type="pres">
      <dgm:prSet presAssocID="{AA532850-6309-445F-9483-552D404076E5}" presName="EmptyPlaceHolder" presStyleCnt="0"/>
      <dgm:spPr/>
    </dgm:pt>
  </dgm:ptLst>
  <dgm:cxnLst>
    <dgm:cxn modelId="{CE189E04-1F3D-4E2D-8244-91C0C465CE47}" type="presOf" srcId="{D2884F22-7B92-446C-9727-504CB635BF94}" destId="{F4A4D2D5-7393-406E-89D6-C800FB511F9B}" srcOrd="0" destOrd="0" presId="urn:microsoft.com/office/officeart/2024/3/layout/SimpleTimelineDefaultVariant"/>
    <dgm:cxn modelId="{BBAEF706-EF8B-4BE6-8E9B-DE01B404E880}" type="presOf" srcId="{AA532850-6309-445F-9483-552D404076E5}" destId="{12760699-6C23-4FC4-99B0-3D7136800687}" srcOrd="0" destOrd="0" presId="urn:microsoft.com/office/officeart/2024/3/layout/SimpleTimelineDefaultVariant"/>
    <dgm:cxn modelId="{31186A1B-084E-4CFF-B2B6-B99AA92088D3}" type="presOf" srcId="{65037035-8A38-4E99-BF6B-AE67D733D51C}" destId="{3A700B8E-FE39-4C46-935C-BBDFD4AB969E}" srcOrd="0" destOrd="0" presId="urn:microsoft.com/office/officeart/2024/3/layout/SimpleTimelineDefaultVariant"/>
    <dgm:cxn modelId="{E6739921-D5D4-4985-91B7-5CCE712D56B2}" type="presOf" srcId="{0926D47D-8B9E-4E98-9F5C-D150DDA6897D}" destId="{26577A3F-6373-4C1C-8D18-688B6CE25F89}" srcOrd="0" destOrd="0" presId="urn:microsoft.com/office/officeart/2024/3/layout/SimpleTimelineDefaultVariant"/>
    <dgm:cxn modelId="{4721342D-5C33-4AB4-9437-469F5A1DE090}" srcId="{D2884F22-7B92-446C-9727-504CB635BF94}" destId="{65037035-8A38-4E99-BF6B-AE67D733D51C}" srcOrd="0" destOrd="0" parTransId="{AD5F4ED2-A1E1-4AA0-92FB-AEBD1A58B850}" sibTransId="{4D868C6A-381C-41E6-AB18-CCD11D2B7C0C}"/>
    <dgm:cxn modelId="{AE46BC32-D8D6-4F63-A7D7-EA954C9F8747}" srcId="{3FEF0F12-2538-4A90-A7A0-33975209EE84}" destId="{5F4CE947-F4C1-4615-8CCB-DB4B6C5A1AAB}" srcOrd="0" destOrd="0" parTransId="{ED36DB9A-38E0-4809-94E0-4DF8DB50632A}" sibTransId="{6BC758FF-DEFE-43C8-8B83-60E98A144EC1}"/>
    <dgm:cxn modelId="{7D12C834-6204-4B8C-84BA-E2BAA4AEC4CE}" type="presOf" srcId="{BE27739C-2A90-49BE-943D-8F7DEE2BFB9E}" destId="{5E0BC3EE-A47E-43B0-A0A1-DF4839B2809C}" srcOrd="0" destOrd="0" presId="urn:microsoft.com/office/officeart/2024/3/layout/SimpleTimelineDefaultVariant"/>
    <dgm:cxn modelId="{08CBEC40-B459-4ACF-9F1A-1032DB84427F}" srcId="{AC71B0BE-45CC-4BE4-9773-D8A8EAF56874}" destId="{BE27739C-2A90-49BE-943D-8F7DEE2BFB9E}" srcOrd="3" destOrd="0" parTransId="{850C2B68-D839-4F9C-AA34-1BD52719BF05}" sibTransId="{38A5863B-0E1D-4E03-8D24-66B4BE1879DB}"/>
    <dgm:cxn modelId="{2C796050-4E93-4E74-8B7C-066A5BC7F97D}" srcId="{AA532850-6309-445F-9483-552D404076E5}" destId="{5AEDD2EE-DAAF-4C2D-AE6C-D076BDF8AD46}" srcOrd="0" destOrd="0" parTransId="{303E8706-3045-422E-96DE-6D197FE93363}" sibTransId="{BDF3F79F-354B-4A31-A557-3FA53EC34CF2}"/>
    <dgm:cxn modelId="{42ED3F54-9E47-47D5-A752-E226F36BBE0D}" type="presOf" srcId="{E21FB403-CD4B-4AD7-81C3-03B8AC40CCA8}" destId="{AE8A7994-2F2E-49B8-BE41-E332C7A1E42D}" srcOrd="0" destOrd="0" presId="urn:microsoft.com/office/officeart/2024/3/layout/SimpleTimelineDefaultVariant"/>
    <dgm:cxn modelId="{9005AF56-0F54-4D29-83DC-09D3298D5412}" srcId="{AC71B0BE-45CC-4BE4-9773-D8A8EAF56874}" destId="{3FEF0F12-2538-4A90-A7A0-33975209EE84}" srcOrd="0" destOrd="0" parTransId="{AF786D3C-E1DE-4C72-B5FB-FFFFE3FEADC6}" sibTransId="{92490398-6975-436D-91C8-25A1F00BBADD}"/>
    <dgm:cxn modelId="{DD32D557-E9EB-4823-B38D-EA666D1EA72B}" srcId="{AC71B0BE-45CC-4BE4-9773-D8A8EAF56874}" destId="{E21FB403-CD4B-4AD7-81C3-03B8AC40CCA8}" srcOrd="1" destOrd="0" parTransId="{64149AE8-1E89-433B-913C-D0188B68FA73}" sibTransId="{56C1EFDD-B84A-4880-9C41-8FCC8B24D412}"/>
    <dgm:cxn modelId="{612F285B-6DBA-4E0B-AA6D-60A184504597}" srcId="{E21FB403-CD4B-4AD7-81C3-03B8AC40CCA8}" destId="{B91048A4-C9AD-498A-91E5-622FBEA789CE}" srcOrd="0" destOrd="0" parTransId="{C368B137-A05A-431F-81BF-2660498D225C}" sibTransId="{845A067B-F3FC-42D5-82A9-1A7BCAE01EB6}"/>
    <dgm:cxn modelId="{09274573-5108-4F1B-9C33-277C64A5CF92}" srcId="{AC71B0BE-45CC-4BE4-9773-D8A8EAF56874}" destId="{D2884F22-7B92-446C-9727-504CB635BF94}" srcOrd="2" destOrd="0" parTransId="{0B4DA698-03B1-4A01-A95D-11C2F3C3C54C}" sibTransId="{44EC82DC-3FD2-4D09-B10A-9C5A201D7AD7}"/>
    <dgm:cxn modelId="{CD925691-C135-4B37-9C6C-B6987912E7A3}" srcId="{AC71B0BE-45CC-4BE4-9773-D8A8EAF56874}" destId="{AA532850-6309-445F-9483-552D404076E5}" srcOrd="4" destOrd="0" parTransId="{40A448F3-52C5-4235-B1C5-199C7B3DA8D6}" sibTransId="{6EDA4ADB-CB0B-4872-9E66-087FB54AEAB1}"/>
    <dgm:cxn modelId="{D5CA53A5-9979-4766-B9BC-DD6E5A23F732}" type="presOf" srcId="{B91048A4-C9AD-498A-91E5-622FBEA789CE}" destId="{085BBF91-3F3A-4F17-8AD6-856B992CF53F}" srcOrd="0" destOrd="0" presId="urn:microsoft.com/office/officeart/2024/3/layout/SimpleTimelineDefaultVariant"/>
    <dgm:cxn modelId="{C50670C2-DD04-495C-A285-50ADA0364D7E}" type="presOf" srcId="{5F4CE947-F4C1-4615-8CCB-DB4B6C5A1AAB}" destId="{48DD3B5B-ADB0-4D31-9538-B12E55B58B4C}" srcOrd="0" destOrd="0" presId="urn:microsoft.com/office/officeart/2024/3/layout/SimpleTimelineDefaultVariant"/>
    <dgm:cxn modelId="{415A0CDC-F0E8-4E24-A1B7-D37FFE0DF148}" type="presOf" srcId="{5AEDD2EE-DAAF-4C2D-AE6C-D076BDF8AD46}" destId="{15E5A2D1-FCE5-4EE2-8420-32B959F36B40}" srcOrd="0" destOrd="0" presId="urn:microsoft.com/office/officeart/2024/3/layout/SimpleTimelineDefaultVariant"/>
    <dgm:cxn modelId="{774224EC-C064-4718-A8F4-21610B9E8319}" type="presOf" srcId="{AC71B0BE-45CC-4BE4-9773-D8A8EAF56874}" destId="{462E8697-5262-4679-8B67-6B832C9001A9}" srcOrd="0" destOrd="0" presId="urn:microsoft.com/office/officeart/2024/3/layout/SimpleTimelineDefaultVariant"/>
    <dgm:cxn modelId="{C63A9DEC-5F9A-4427-8AEF-81473A141981}" type="presOf" srcId="{3FEF0F12-2538-4A90-A7A0-33975209EE84}" destId="{412A867B-23E5-4677-95CB-33BC77EB83DE}" srcOrd="0" destOrd="0" presId="urn:microsoft.com/office/officeart/2024/3/layout/SimpleTimelineDefaultVariant"/>
    <dgm:cxn modelId="{988A9AEE-513A-4A9B-85D8-C2A0E3F5641E}" srcId="{BE27739C-2A90-49BE-943D-8F7DEE2BFB9E}" destId="{0926D47D-8B9E-4E98-9F5C-D150DDA6897D}" srcOrd="0" destOrd="0" parTransId="{3E733A88-8A39-4DB5-A193-AC9C8233B7F8}" sibTransId="{22E81EA7-856D-4FAB-A3D9-52C532CE779D}"/>
    <dgm:cxn modelId="{BCD4D992-6284-44AE-9712-4CF30420588C}" type="presParOf" srcId="{462E8697-5262-4679-8B67-6B832C9001A9}" destId="{271D9344-14B2-4385-AEAC-9BE35FA331C7}" srcOrd="0" destOrd="0" presId="urn:microsoft.com/office/officeart/2024/3/layout/SimpleTimelineDefaultVariant"/>
    <dgm:cxn modelId="{178E05A0-5F4D-4F8B-A80E-301A1F9948F7}" type="presParOf" srcId="{462E8697-5262-4679-8B67-6B832C9001A9}" destId="{A0945ED6-63AB-4E26-AA34-F0E3AADDE82E}" srcOrd="1" destOrd="0" presId="urn:microsoft.com/office/officeart/2024/3/layout/SimpleTimelineDefaultVariant"/>
    <dgm:cxn modelId="{CB7ED569-C312-45DA-B73A-34372A7EFBF5}" type="presParOf" srcId="{A0945ED6-63AB-4E26-AA34-F0E3AADDE82E}" destId="{5A1CBDD0-7A4F-420B-8DD5-BBD8F5746612}" srcOrd="0" destOrd="0" presId="urn:microsoft.com/office/officeart/2024/3/layout/SimpleTimelineDefaultVariant"/>
    <dgm:cxn modelId="{FE9D575E-5E47-425E-9916-CF9BBB800382}" type="presParOf" srcId="{5A1CBDD0-7A4F-420B-8DD5-BBD8F5746612}" destId="{58103821-B2AF-44D9-A66B-544AE46F3AF3}" srcOrd="0" destOrd="0" presId="urn:microsoft.com/office/officeart/2024/3/layout/SimpleTimelineDefaultVariant"/>
    <dgm:cxn modelId="{8D85336D-561A-4EF3-96ED-2155ED323EAA}" type="presParOf" srcId="{5A1CBDD0-7A4F-420B-8DD5-BBD8F5746612}" destId="{71A38BAF-26B9-47E6-8C6B-09E387CB5D69}" srcOrd="1" destOrd="0" presId="urn:microsoft.com/office/officeart/2024/3/layout/SimpleTimelineDefaultVariant"/>
    <dgm:cxn modelId="{BFC789EF-95EB-489E-8C36-818228C77E37}" type="presParOf" srcId="{71A38BAF-26B9-47E6-8C6B-09E387CB5D69}" destId="{8EA6E043-E09C-4146-AF59-41B2D90DC44A}" srcOrd="0" destOrd="0" presId="urn:microsoft.com/office/officeart/2024/3/layout/SimpleTimelineDefaultVariant"/>
    <dgm:cxn modelId="{20F3B954-FFE8-4003-8B40-11C608918A45}" type="presParOf" srcId="{71A38BAF-26B9-47E6-8C6B-09E387CB5D69}" destId="{E1BBEEA8-E648-403C-869A-12FB6F885729}" srcOrd="1" destOrd="0" presId="urn:microsoft.com/office/officeart/2024/3/layout/SimpleTimelineDefaultVariant"/>
    <dgm:cxn modelId="{9A28E270-940D-4AAD-AF97-0A080B3A38ED}" type="presParOf" srcId="{5A1CBDD0-7A4F-420B-8DD5-BBD8F5746612}" destId="{48DD3B5B-ADB0-4D31-9538-B12E55B58B4C}" srcOrd="2" destOrd="0" presId="urn:microsoft.com/office/officeart/2024/3/layout/SimpleTimelineDefaultVariant"/>
    <dgm:cxn modelId="{0AACC113-93AD-4C28-984A-03CBB7115034}" type="presParOf" srcId="{5A1CBDD0-7A4F-420B-8DD5-BBD8F5746612}" destId="{412A867B-23E5-4677-95CB-33BC77EB83DE}" srcOrd="3" destOrd="0" presId="urn:microsoft.com/office/officeart/2024/3/layout/SimpleTimelineDefaultVariant"/>
    <dgm:cxn modelId="{A4DE0C7C-D144-4643-9942-1FA35DE2C1F9}" type="presParOf" srcId="{5A1CBDD0-7A4F-420B-8DD5-BBD8F5746612}" destId="{BE0FB43F-194F-4260-BC70-A87439C3B4B6}" srcOrd="4" destOrd="0" presId="urn:microsoft.com/office/officeart/2024/3/layout/SimpleTimelineDefaultVariant"/>
    <dgm:cxn modelId="{D1744EDE-B4EA-4A05-9411-2D1E9B1CEEDC}" type="presParOf" srcId="{5A1CBDD0-7A4F-420B-8DD5-BBD8F5746612}" destId="{7CD23855-F580-4F7B-AD01-C7BE59E4FB5A}" srcOrd="5" destOrd="0" presId="urn:microsoft.com/office/officeart/2024/3/layout/SimpleTimelineDefaultVariant"/>
    <dgm:cxn modelId="{B6FDD3FC-5F83-4E30-9D7D-029B057F1D2A}" type="presParOf" srcId="{A0945ED6-63AB-4E26-AA34-F0E3AADDE82E}" destId="{45544E0F-DDCA-4FC6-8C31-F8686A9B3A63}" srcOrd="1" destOrd="0" presId="urn:microsoft.com/office/officeart/2024/3/layout/SimpleTimelineDefaultVariant"/>
    <dgm:cxn modelId="{4E362F4D-121E-4E15-BB6C-0A79FCECA801}" type="presParOf" srcId="{A0945ED6-63AB-4E26-AA34-F0E3AADDE82E}" destId="{4AC1B2FA-ABE9-4CAC-8D28-AFA2DB85C366}" srcOrd="2" destOrd="0" presId="urn:microsoft.com/office/officeart/2024/3/layout/SimpleTimelineDefaultVariant"/>
    <dgm:cxn modelId="{1B19FAE4-153A-4BE7-B7C3-396E45CBCE35}" type="presParOf" srcId="{4AC1B2FA-ABE9-4CAC-8D28-AFA2DB85C366}" destId="{D4D8C2F4-CEB7-4337-8888-990F195B6181}" srcOrd="0" destOrd="0" presId="urn:microsoft.com/office/officeart/2024/3/layout/SimpleTimelineDefaultVariant"/>
    <dgm:cxn modelId="{6B8F8D9C-54BB-4296-A262-75B69DC0AB3C}" type="presParOf" srcId="{4AC1B2FA-ABE9-4CAC-8D28-AFA2DB85C366}" destId="{376F619A-95FB-4BF8-88E6-89E1D9FC9BBD}" srcOrd="1" destOrd="0" presId="urn:microsoft.com/office/officeart/2024/3/layout/SimpleTimelineDefaultVariant"/>
    <dgm:cxn modelId="{1A87AFF8-A519-4294-A303-BE2C6E0E359C}" type="presParOf" srcId="{376F619A-95FB-4BF8-88E6-89E1D9FC9BBD}" destId="{315B2E66-7843-4317-A20E-180A6A90FCE0}" srcOrd="0" destOrd="0" presId="urn:microsoft.com/office/officeart/2024/3/layout/SimpleTimelineDefaultVariant"/>
    <dgm:cxn modelId="{119A2DB5-3E97-4A66-A8D1-268893EB97EE}" type="presParOf" srcId="{376F619A-95FB-4BF8-88E6-89E1D9FC9BBD}" destId="{C1E4BD42-9284-4B91-B486-701D4345E7FD}" srcOrd="1" destOrd="0" presId="urn:microsoft.com/office/officeart/2024/3/layout/SimpleTimelineDefaultVariant"/>
    <dgm:cxn modelId="{A0904F81-7EEB-4729-9C9B-6C052A3D589B}" type="presParOf" srcId="{4AC1B2FA-ABE9-4CAC-8D28-AFA2DB85C366}" destId="{085BBF91-3F3A-4F17-8AD6-856B992CF53F}" srcOrd="2" destOrd="0" presId="urn:microsoft.com/office/officeart/2024/3/layout/SimpleTimelineDefaultVariant"/>
    <dgm:cxn modelId="{74C2D14C-3240-4F06-B2B8-F8BF2C3EB77F}" type="presParOf" srcId="{4AC1B2FA-ABE9-4CAC-8D28-AFA2DB85C366}" destId="{AE8A7994-2F2E-49B8-BE41-E332C7A1E42D}" srcOrd="3" destOrd="0" presId="urn:microsoft.com/office/officeart/2024/3/layout/SimpleTimelineDefaultVariant"/>
    <dgm:cxn modelId="{9434C5BE-2429-437D-B39E-F071E4F43FD9}" type="presParOf" srcId="{4AC1B2FA-ABE9-4CAC-8D28-AFA2DB85C366}" destId="{6E76C75E-9FBC-4540-9C28-E67BAC2D48CC}" srcOrd="4" destOrd="0" presId="urn:microsoft.com/office/officeart/2024/3/layout/SimpleTimelineDefaultVariant"/>
    <dgm:cxn modelId="{DC7F1FE9-59CF-4FF4-877C-A0E668CA4651}" type="presParOf" srcId="{4AC1B2FA-ABE9-4CAC-8D28-AFA2DB85C366}" destId="{12E726FE-E45A-4A08-96D8-7D1F0B40C555}" srcOrd="5" destOrd="0" presId="urn:microsoft.com/office/officeart/2024/3/layout/SimpleTimelineDefaultVariant"/>
    <dgm:cxn modelId="{608AFEA7-7FEA-48FD-B888-8DF5CEE79517}" type="presParOf" srcId="{A0945ED6-63AB-4E26-AA34-F0E3AADDE82E}" destId="{BD414586-F9EC-47AC-8935-B552FF634902}" srcOrd="3" destOrd="0" presId="urn:microsoft.com/office/officeart/2024/3/layout/SimpleTimelineDefaultVariant"/>
    <dgm:cxn modelId="{3D3BB588-58BC-4139-89D3-D7EC7B923905}" type="presParOf" srcId="{A0945ED6-63AB-4E26-AA34-F0E3AADDE82E}" destId="{E95E1E19-4501-4341-8D45-ED51B54C1634}" srcOrd="4" destOrd="0" presId="urn:microsoft.com/office/officeart/2024/3/layout/SimpleTimelineDefaultVariant"/>
    <dgm:cxn modelId="{D5D9A3FB-5337-46EC-B365-165B5775A142}" type="presParOf" srcId="{E95E1E19-4501-4341-8D45-ED51B54C1634}" destId="{A8992500-1F04-472F-B1F0-F1AD425F035F}" srcOrd="0" destOrd="0" presId="urn:microsoft.com/office/officeart/2024/3/layout/SimpleTimelineDefaultVariant"/>
    <dgm:cxn modelId="{3F781774-B5DB-4230-9C54-38A16776680E}" type="presParOf" srcId="{E95E1E19-4501-4341-8D45-ED51B54C1634}" destId="{AF702FBB-8E27-4F90-87FA-53BEB5B9E299}" srcOrd="1" destOrd="0" presId="urn:microsoft.com/office/officeart/2024/3/layout/SimpleTimelineDefaultVariant"/>
    <dgm:cxn modelId="{BE2AA224-B385-4F51-9B02-CD98C411AACA}" type="presParOf" srcId="{AF702FBB-8E27-4F90-87FA-53BEB5B9E299}" destId="{DF28609C-D70E-48A1-8DD9-639D9F22BC40}" srcOrd="0" destOrd="0" presId="urn:microsoft.com/office/officeart/2024/3/layout/SimpleTimelineDefaultVariant"/>
    <dgm:cxn modelId="{0D83AF12-CCCC-457A-A58E-4BF6FF7297B8}" type="presParOf" srcId="{AF702FBB-8E27-4F90-87FA-53BEB5B9E299}" destId="{2ECE174B-25F6-4E24-971F-5EE8A20CDBBC}" srcOrd="1" destOrd="0" presId="urn:microsoft.com/office/officeart/2024/3/layout/SimpleTimelineDefaultVariant"/>
    <dgm:cxn modelId="{9AB41732-9658-4250-A4B3-2CCFD58B91B5}" type="presParOf" srcId="{E95E1E19-4501-4341-8D45-ED51B54C1634}" destId="{3A700B8E-FE39-4C46-935C-BBDFD4AB969E}" srcOrd="2" destOrd="0" presId="urn:microsoft.com/office/officeart/2024/3/layout/SimpleTimelineDefaultVariant"/>
    <dgm:cxn modelId="{1E50814B-4192-46B1-A69A-98A1BBC23DC2}" type="presParOf" srcId="{E95E1E19-4501-4341-8D45-ED51B54C1634}" destId="{F4A4D2D5-7393-406E-89D6-C800FB511F9B}" srcOrd="3" destOrd="0" presId="urn:microsoft.com/office/officeart/2024/3/layout/SimpleTimelineDefaultVariant"/>
    <dgm:cxn modelId="{98181221-5487-4592-B590-851F9469342F}" type="presParOf" srcId="{E95E1E19-4501-4341-8D45-ED51B54C1634}" destId="{88425CE0-A95D-4701-AAB0-BC9FDD08F40F}" srcOrd="4" destOrd="0" presId="urn:microsoft.com/office/officeart/2024/3/layout/SimpleTimelineDefaultVariant"/>
    <dgm:cxn modelId="{884A8515-F855-4BDC-8DAE-F9788C5673FF}" type="presParOf" srcId="{E95E1E19-4501-4341-8D45-ED51B54C1634}" destId="{68F35C3C-9D00-4B45-A994-1092DC5C2B6E}" srcOrd="5" destOrd="0" presId="urn:microsoft.com/office/officeart/2024/3/layout/SimpleTimelineDefaultVariant"/>
    <dgm:cxn modelId="{E33E4C31-ADFA-4041-A040-C7BA5095D678}" type="presParOf" srcId="{A0945ED6-63AB-4E26-AA34-F0E3AADDE82E}" destId="{BAC3806E-7FDD-468D-97A1-ECB58D1F5DB4}" srcOrd="5" destOrd="0" presId="urn:microsoft.com/office/officeart/2024/3/layout/SimpleTimelineDefaultVariant"/>
    <dgm:cxn modelId="{9CD1472F-5682-46B1-8300-0CDEBE8CD56B}" type="presParOf" srcId="{A0945ED6-63AB-4E26-AA34-F0E3AADDE82E}" destId="{9E0001BE-D269-4147-BCEE-ACDE1AB1E209}" srcOrd="6" destOrd="0" presId="urn:microsoft.com/office/officeart/2024/3/layout/SimpleTimelineDefaultVariant"/>
    <dgm:cxn modelId="{BA3FC8A8-94F5-44E1-8066-460986644246}" type="presParOf" srcId="{9E0001BE-D269-4147-BCEE-ACDE1AB1E209}" destId="{69BB3E41-49B2-48F1-8401-B4EBF59F22BE}" srcOrd="0" destOrd="0" presId="urn:microsoft.com/office/officeart/2024/3/layout/SimpleTimelineDefaultVariant"/>
    <dgm:cxn modelId="{6ED58349-F88E-41ED-959E-00DE1F691C46}" type="presParOf" srcId="{9E0001BE-D269-4147-BCEE-ACDE1AB1E209}" destId="{A120329C-A5B9-401F-BBC3-D3CFD2D1A86C}" srcOrd="1" destOrd="0" presId="urn:microsoft.com/office/officeart/2024/3/layout/SimpleTimelineDefaultVariant"/>
    <dgm:cxn modelId="{51E1708E-E31F-4DF4-83D9-C35BF5400483}" type="presParOf" srcId="{A120329C-A5B9-401F-BBC3-D3CFD2D1A86C}" destId="{4B4589A5-87EC-4FAE-BEDC-67BA2552DE03}" srcOrd="0" destOrd="0" presId="urn:microsoft.com/office/officeart/2024/3/layout/SimpleTimelineDefaultVariant"/>
    <dgm:cxn modelId="{B61D8742-E387-45DE-8110-61BEC29F43EE}" type="presParOf" srcId="{A120329C-A5B9-401F-BBC3-D3CFD2D1A86C}" destId="{CEA521A9-CC40-45C1-97EF-A3B403A55B3D}" srcOrd="1" destOrd="0" presId="urn:microsoft.com/office/officeart/2024/3/layout/SimpleTimelineDefaultVariant"/>
    <dgm:cxn modelId="{A971AD0D-19B2-448F-B0E5-2F3DBCA8E19A}" type="presParOf" srcId="{9E0001BE-D269-4147-BCEE-ACDE1AB1E209}" destId="{26577A3F-6373-4C1C-8D18-688B6CE25F89}" srcOrd="2" destOrd="0" presId="urn:microsoft.com/office/officeart/2024/3/layout/SimpleTimelineDefaultVariant"/>
    <dgm:cxn modelId="{6403F1CB-33FE-4EF9-B9C9-CBA09A605F2F}" type="presParOf" srcId="{9E0001BE-D269-4147-BCEE-ACDE1AB1E209}" destId="{5E0BC3EE-A47E-43B0-A0A1-DF4839B2809C}" srcOrd="3" destOrd="0" presId="urn:microsoft.com/office/officeart/2024/3/layout/SimpleTimelineDefaultVariant"/>
    <dgm:cxn modelId="{5BD2EFE8-343E-470C-BD53-2696D3D045F8}" type="presParOf" srcId="{9E0001BE-D269-4147-BCEE-ACDE1AB1E209}" destId="{CCFB5C08-7C9B-45A7-836F-B7A225590239}" srcOrd="4" destOrd="0" presId="urn:microsoft.com/office/officeart/2024/3/layout/SimpleTimelineDefaultVariant"/>
    <dgm:cxn modelId="{62E64255-22F6-4F58-97E9-047B41DDDB80}" type="presParOf" srcId="{9E0001BE-D269-4147-BCEE-ACDE1AB1E209}" destId="{BC164143-C5AD-40B6-A9EA-6EF0F5A807EF}" srcOrd="5" destOrd="0" presId="urn:microsoft.com/office/officeart/2024/3/layout/SimpleTimelineDefaultVariant"/>
    <dgm:cxn modelId="{CBE89FD9-7D72-46B1-B664-68E060CFD9AF}" type="presParOf" srcId="{A0945ED6-63AB-4E26-AA34-F0E3AADDE82E}" destId="{2B6CB4BA-900A-4FC1-9285-5B623AFEF9F9}" srcOrd="7" destOrd="0" presId="urn:microsoft.com/office/officeart/2024/3/layout/SimpleTimelineDefaultVariant"/>
    <dgm:cxn modelId="{A1B314BF-3FC7-4709-A05E-81E03167059B}" type="presParOf" srcId="{A0945ED6-63AB-4E26-AA34-F0E3AADDE82E}" destId="{02D6E8A2-6A7D-4F73-881B-B6BC321C0AE9}" srcOrd="8" destOrd="0" presId="urn:microsoft.com/office/officeart/2024/3/layout/SimpleTimelineDefaultVariant"/>
    <dgm:cxn modelId="{24934C34-909C-4026-B676-73C08E8D32EE}" type="presParOf" srcId="{02D6E8A2-6A7D-4F73-881B-B6BC321C0AE9}" destId="{43FFED7F-54D8-4BAF-A7CF-E0E71F4C19FB}" srcOrd="0" destOrd="0" presId="urn:microsoft.com/office/officeart/2024/3/layout/SimpleTimelineDefaultVariant"/>
    <dgm:cxn modelId="{96B6B813-DC83-4BC3-84E7-28F00C8C596A}" type="presParOf" srcId="{02D6E8A2-6A7D-4F73-881B-B6BC321C0AE9}" destId="{9D7DD249-A8F4-4DBB-BA46-450688D798F4}" srcOrd="1" destOrd="0" presId="urn:microsoft.com/office/officeart/2024/3/layout/SimpleTimelineDefaultVariant"/>
    <dgm:cxn modelId="{2F7C6F08-5566-4D8E-A09A-86371811AB6B}" type="presParOf" srcId="{9D7DD249-A8F4-4DBB-BA46-450688D798F4}" destId="{F9C41055-79AB-4D22-9EDD-FA3D8AF3568B}" srcOrd="0" destOrd="0" presId="urn:microsoft.com/office/officeart/2024/3/layout/SimpleTimelineDefaultVariant"/>
    <dgm:cxn modelId="{A8679AA0-AF13-4A8B-8AD3-3F61C3C3EA10}" type="presParOf" srcId="{9D7DD249-A8F4-4DBB-BA46-450688D798F4}" destId="{8DF5D434-07B5-4F4F-8EA5-2A10CCFAAF58}" srcOrd="1" destOrd="0" presId="urn:microsoft.com/office/officeart/2024/3/layout/SimpleTimelineDefaultVariant"/>
    <dgm:cxn modelId="{47C5FEA6-0696-467A-90C2-7A95BCB0A2DD}" type="presParOf" srcId="{02D6E8A2-6A7D-4F73-881B-B6BC321C0AE9}" destId="{15E5A2D1-FCE5-4EE2-8420-32B959F36B40}" srcOrd="2" destOrd="0" presId="urn:microsoft.com/office/officeart/2024/3/layout/SimpleTimelineDefaultVariant"/>
    <dgm:cxn modelId="{76A8C371-5868-45CA-AF4B-4FCE52622C6C}" type="presParOf" srcId="{02D6E8A2-6A7D-4F73-881B-B6BC321C0AE9}" destId="{12760699-6C23-4FC4-99B0-3D7136800687}" srcOrd="3" destOrd="0" presId="urn:microsoft.com/office/officeart/2024/3/layout/SimpleTimelineDefaultVariant"/>
    <dgm:cxn modelId="{5D112DFE-34D7-4CB2-A5E9-6070C2AEC824}" type="presParOf" srcId="{02D6E8A2-6A7D-4F73-881B-B6BC321C0AE9}" destId="{35A1CE22-C978-4C90-9C9B-9035CB228F59}" srcOrd="4" destOrd="0" presId="urn:microsoft.com/office/officeart/2024/3/layout/SimpleTimelineDefaultVariant"/>
    <dgm:cxn modelId="{DBF7A482-DC80-44DD-B48E-536D777D0F10}" type="presParOf" srcId="{02D6E8A2-6A7D-4F73-881B-B6BC321C0AE9}" destId="{36CF3C2F-7713-4F46-8C90-01D51AD7F5F0}" srcOrd="5" destOrd="0" presId="urn:microsoft.com/office/officeart/2024/3/layout/SimpleTimelineDefaultVaria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4E1DCF-D193-4B0C-B597-B1022E89CFA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EC39B414-DC92-461C-B935-8B8810C9B4AB}">
      <dgm:prSet phldrT="[Text]" phldr="0" custT="1"/>
      <dgm:spPr/>
      <dgm:t>
        <a:bodyPr/>
        <a:lstStyle/>
        <a:p>
          <a:r>
            <a:rPr lang="en-US" sz="2400" dirty="0"/>
            <a:t>Romans 1-11</a:t>
          </a:r>
        </a:p>
        <a:p>
          <a:r>
            <a:rPr lang="en-US" sz="2400" dirty="0"/>
            <a:t>God’s Mercy Explained</a:t>
          </a:r>
        </a:p>
      </dgm:t>
    </dgm:pt>
    <dgm:pt modelId="{F020A471-1822-409D-ABEA-059F45C96047}" type="parTrans" cxnId="{3723D2F8-A234-4DF9-91EE-67CFEA5794C9}">
      <dgm:prSet/>
      <dgm:spPr/>
      <dgm:t>
        <a:bodyPr/>
        <a:lstStyle/>
        <a:p>
          <a:endParaRPr lang="en-US"/>
        </a:p>
      </dgm:t>
    </dgm:pt>
    <dgm:pt modelId="{0E52C413-997C-4096-BF84-9F8D38EF3D06}" type="sibTrans" cxnId="{3723D2F8-A234-4DF9-91EE-67CFEA5794C9}">
      <dgm:prSet/>
      <dgm:spPr/>
      <dgm:t>
        <a:bodyPr/>
        <a:lstStyle/>
        <a:p>
          <a:endParaRPr lang="en-US"/>
        </a:p>
      </dgm:t>
    </dgm:pt>
    <dgm:pt modelId="{5231C667-C55D-4041-901A-D60C4C29482D}">
      <dgm:prSet phldrT="[Text]" phldr="0" custT="1"/>
      <dgm:spPr/>
      <dgm:t>
        <a:bodyPr/>
        <a:lstStyle/>
        <a:p>
          <a:r>
            <a:rPr lang="en-US" sz="2400" dirty="0"/>
            <a:t>Romans 12-16</a:t>
          </a:r>
        </a:p>
        <a:p>
          <a:r>
            <a:rPr lang="en-US" sz="2400" dirty="0"/>
            <a:t>How believers should practice life under grace.</a:t>
          </a:r>
        </a:p>
      </dgm:t>
    </dgm:pt>
    <dgm:pt modelId="{1C86FCB0-901F-4CBC-9206-30A9421D16BA}" type="parTrans" cxnId="{3CD0A470-121E-46E9-8951-7E836962AB4A}">
      <dgm:prSet/>
      <dgm:spPr/>
      <dgm:t>
        <a:bodyPr/>
        <a:lstStyle/>
        <a:p>
          <a:endParaRPr lang="en-US"/>
        </a:p>
      </dgm:t>
    </dgm:pt>
    <dgm:pt modelId="{BBB1507C-0A09-4DB7-8BE9-E26E1614B6E2}" type="sibTrans" cxnId="{3CD0A470-121E-46E9-8951-7E836962AB4A}">
      <dgm:prSet/>
      <dgm:spPr/>
      <dgm:t>
        <a:bodyPr/>
        <a:lstStyle/>
        <a:p>
          <a:endParaRPr lang="en-US"/>
        </a:p>
      </dgm:t>
    </dgm:pt>
    <dgm:pt modelId="{D0BCB031-D3BD-4C95-98D3-EBABA1B88CCE}" type="pres">
      <dgm:prSet presAssocID="{BF4E1DCF-D193-4B0C-B597-B1022E89CFA7}" presName="Name0" presStyleCnt="0">
        <dgm:presLayoutVars>
          <dgm:dir/>
          <dgm:resizeHandles val="exact"/>
        </dgm:presLayoutVars>
      </dgm:prSet>
      <dgm:spPr/>
    </dgm:pt>
    <dgm:pt modelId="{83B94AE5-5C93-4349-A1F7-3A72DBB888A4}" type="pres">
      <dgm:prSet presAssocID="{EC39B414-DC92-461C-B935-8B8810C9B4AB}" presName="node" presStyleLbl="node1" presStyleIdx="0" presStyleCnt="2" custLinFactNeighborX="-13767" custLinFactNeighborY="0">
        <dgm:presLayoutVars>
          <dgm:bulletEnabled val="1"/>
        </dgm:presLayoutVars>
      </dgm:prSet>
      <dgm:spPr/>
    </dgm:pt>
    <dgm:pt modelId="{882C4DC3-7514-4CDB-BFB2-0CD33AD3B9AC}" type="pres">
      <dgm:prSet presAssocID="{0E52C413-997C-4096-BF84-9F8D38EF3D06}" presName="sibTrans" presStyleLbl="sibTrans2D1" presStyleIdx="0" presStyleCnt="1" custScaleX="184006" custLinFactNeighborX="-2830" custLinFactNeighborY="-2502"/>
      <dgm:spPr/>
    </dgm:pt>
    <dgm:pt modelId="{605675A9-A5F1-41B2-83E0-6C22199916DD}" type="pres">
      <dgm:prSet presAssocID="{0E52C413-997C-4096-BF84-9F8D38EF3D06}" presName="connectorText" presStyleLbl="sibTrans2D1" presStyleIdx="0" presStyleCnt="1"/>
      <dgm:spPr/>
    </dgm:pt>
    <dgm:pt modelId="{463A8D0D-BC1A-4440-9DF5-F5E3D8162278}" type="pres">
      <dgm:prSet presAssocID="{5231C667-C55D-4041-901A-D60C4C29482D}" presName="node" presStyleLbl="node1" presStyleIdx="1" presStyleCnt="2" custLinFactNeighborX="19853" custLinFactNeighborY="-213">
        <dgm:presLayoutVars>
          <dgm:bulletEnabled val="1"/>
        </dgm:presLayoutVars>
      </dgm:prSet>
      <dgm:spPr/>
    </dgm:pt>
  </dgm:ptLst>
  <dgm:cxnLst>
    <dgm:cxn modelId="{03813E07-EF80-490D-8A97-30ADBB1008DA}" type="presOf" srcId="{BF4E1DCF-D193-4B0C-B597-B1022E89CFA7}" destId="{D0BCB031-D3BD-4C95-98D3-EBABA1B88CCE}" srcOrd="0" destOrd="0" presId="urn:microsoft.com/office/officeart/2005/8/layout/process1"/>
    <dgm:cxn modelId="{552C023B-819D-40AC-901C-7B01CA85D74F}" type="presOf" srcId="{5231C667-C55D-4041-901A-D60C4C29482D}" destId="{463A8D0D-BC1A-4440-9DF5-F5E3D8162278}" srcOrd="0" destOrd="0" presId="urn:microsoft.com/office/officeart/2005/8/layout/process1"/>
    <dgm:cxn modelId="{3CD0A470-121E-46E9-8951-7E836962AB4A}" srcId="{BF4E1DCF-D193-4B0C-B597-B1022E89CFA7}" destId="{5231C667-C55D-4041-901A-D60C4C29482D}" srcOrd="1" destOrd="0" parTransId="{1C86FCB0-901F-4CBC-9206-30A9421D16BA}" sibTransId="{BBB1507C-0A09-4DB7-8BE9-E26E1614B6E2}"/>
    <dgm:cxn modelId="{C89EF294-C29F-403B-BD61-8BF26618C755}" type="presOf" srcId="{0E52C413-997C-4096-BF84-9F8D38EF3D06}" destId="{882C4DC3-7514-4CDB-BFB2-0CD33AD3B9AC}" srcOrd="0" destOrd="0" presId="urn:microsoft.com/office/officeart/2005/8/layout/process1"/>
    <dgm:cxn modelId="{88E060DB-FE54-45D8-ABB9-FCFEB45599F2}" type="presOf" srcId="{0E52C413-997C-4096-BF84-9F8D38EF3D06}" destId="{605675A9-A5F1-41B2-83E0-6C22199916DD}" srcOrd="1" destOrd="0" presId="urn:microsoft.com/office/officeart/2005/8/layout/process1"/>
    <dgm:cxn modelId="{3723D2F8-A234-4DF9-91EE-67CFEA5794C9}" srcId="{BF4E1DCF-D193-4B0C-B597-B1022E89CFA7}" destId="{EC39B414-DC92-461C-B935-8B8810C9B4AB}" srcOrd="0" destOrd="0" parTransId="{F020A471-1822-409D-ABEA-059F45C96047}" sibTransId="{0E52C413-997C-4096-BF84-9F8D38EF3D06}"/>
    <dgm:cxn modelId="{9EC4FFFB-DB57-462F-A208-40E8C35FCF54}" type="presOf" srcId="{EC39B414-DC92-461C-B935-8B8810C9B4AB}" destId="{83B94AE5-5C93-4349-A1F7-3A72DBB888A4}" srcOrd="0" destOrd="0" presId="urn:microsoft.com/office/officeart/2005/8/layout/process1"/>
    <dgm:cxn modelId="{4098CD01-21FB-407D-99F6-C735B63F8783}" type="presParOf" srcId="{D0BCB031-D3BD-4C95-98D3-EBABA1B88CCE}" destId="{83B94AE5-5C93-4349-A1F7-3A72DBB888A4}" srcOrd="0" destOrd="0" presId="urn:microsoft.com/office/officeart/2005/8/layout/process1"/>
    <dgm:cxn modelId="{EBD4CC71-4230-450F-933D-49FB09C3AB56}" type="presParOf" srcId="{D0BCB031-D3BD-4C95-98D3-EBABA1B88CCE}" destId="{882C4DC3-7514-4CDB-BFB2-0CD33AD3B9AC}" srcOrd="1" destOrd="0" presId="urn:microsoft.com/office/officeart/2005/8/layout/process1"/>
    <dgm:cxn modelId="{C7121396-45EC-44FD-9264-02BE49CB7C29}" type="presParOf" srcId="{882C4DC3-7514-4CDB-BFB2-0CD33AD3B9AC}" destId="{605675A9-A5F1-41B2-83E0-6C22199916DD}" srcOrd="0" destOrd="0" presId="urn:microsoft.com/office/officeart/2005/8/layout/process1"/>
    <dgm:cxn modelId="{17DF8C84-622E-485E-AD89-19E77B297D69}" type="presParOf" srcId="{D0BCB031-D3BD-4C95-98D3-EBABA1B88CCE}" destId="{463A8D0D-BC1A-4440-9DF5-F5E3D8162278}"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4E1DCF-D193-4B0C-B597-B1022E89CFA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EC39B414-DC92-461C-B935-8B8810C9B4AB}">
      <dgm:prSet phldrT="[Text]" phldr="0" custT="1"/>
      <dgm:spPr/>
      <dgm:t>
        <a:bodyPr/>
        <a:lstStyle/>
        <a:p>
          <a:r>
            <a:rPr lang="en-US" sz="2400" dirty="0"/>
            <a:t>Darkened Mind</a:t>
          </a:r>
        </a:p>
        <a:p>
          <a:r>
            <a:rPr lang="en-US" sz="2400" dirty="0"/>
            <a:t>Idolatry</a:t>
          </a:r>
        </a:p>
        <a:p>
          <a:r>
            <a:rPr lang="en-US" sz="2400" dirty="0"/>
            <a:t>Wrong Behaviors</a:t>
          </a:r>
        </a:p>
      </dgm:t>
    </dgm:pt>
    <dgm:pt modelId="{F020A471-1822-409D-ABEA-059F45C96047}" type="parTrans" cxnId="{3723D2F8-A234-4DF9-91EE-67CFEA5794C9}">
      <dgm:prSet/>
      <dgm:spPr/>
      <dgm:t>
        <a:bodyPr/>
        <a:lstStyle/>
        <a:p>
          <a:endParaRPr lang="en-US"/>
        </a:p>
      </dgm:t>
    </dgm:pt>
    <dgm:pt modelId="{0E52C413-997C-4096-BF84-9F8D38EF3D06}" type="sibTrans" cxnId="{3723D2F8-A234-4DF9-91EE-67CFEA5794C9}">
      <dgm:prSet/>
      <dgm:spPr/>
      <dgm:t>
        <a:bodyPr/>
        <a:lstStyle/>
        <a:p>
          <a:endParaRPr lang="en-US"/>
        </a:p>
      </dgm:t>
    </dgm:pt>
    <dgm:pt modelId="{5231C667-C55D-4041-901A-D60C4C29482D}">
      <dgm:prSet phldrT="[Text]" phldr="0" custT="1"/>
      <dgm:spPr/>
      <dgm:t>
        <a:bodyPr/>
        <a:lstStyle/>
        <a:p>
          <a:r>
            <a:rPr lang="en-US" sz="2400" dirty="0"/>
            <a:t>Renewed Mind</a:t>
          </a:r>
        </a:p>
        <a:p>
          <a:r>
            <a:rPr lang="en-US" sz="2400" dirty="0"/>
            <a:t>Genuinely Human Behaviors</a:t>
          </a:r>
        </a:p>
        <a:p>
          <a:r>
            <a:rPr lang="en-US" sz="2400" dirty="0"/>
            <a:t>Will of God</a:t>
          </a:r>
        </a:p>
      </dgm:t>
    </dgm:pt>
    <dgm:pt modelId="{1C86FCB0-901F-4CBC-9206-30A9421D16BA}" type="parTrans" cxnId="{3CD0A470-121E-46E9-8951-7E836962AB4A}">
      <dgm:prSet/>
      <dgm:spPr/>
      <dgm:t>
        <a:bodyPr/>
        <a:lstStyle/>
        <a:p>
          <a:endParaRPr lang="en-US"/>
        </a:p>
      </dgm:t>
    </dgm:pt>
    <dgm:pt modelId="{BBB1507C-0A09-4DB7-8BE9-E26E1614B6E2}" type="sibTrans" cxnId="{3CD0A470-121E-46E9-8951-7E836962AB4A}">
      <dgm:prSet/>
      <dgm:spPr/>
      <dgm:t>
        <a:bodyPr/>
        <a:lstStyle/>
        <a:p>
          <a:endParaRPr lang="en-US"/>
        </a:p>
      </dgm:t>
    </dgm:pt>
    <dgm:pt modelId="{D0BCB031-D3BD-4C95-98D3-EBABA1B88CCE}" type="pres">
      <dgm:prSet presAssocID="{BF4E1DCF-D193-4B0C-B597-B1022E89CFA7}" presName="Name0" presStyleCnt="0">
        <dgm:presLayoutVars>
          <dgm:dir/>
          <dgm:resizeHandles val="exact"/>
        </dgm:presLayoutVars>
      </dgm:prSet>
      <dgm:spPr/>
    </dgm:pt>
    <dgm:pt modelId="{83B94AE5-5C93-4349-A1F7-3A72DBB888A4}" type="pres">
      <dgm:prSet presAssocID="{EC39B414-DC92-461C-B935-8B8810C9B4AB}" presName="node" presStyleLbl="node1" presStyleIdx="0" presStyleCnt="2" custLinFactNeighborX="-13767" custLinFactNeighborY="0">
        <dgm:presLayoutVars>
          <dgm:bulletEnabled val="1"/>
        </dgm:presLayoutVars>
      </dgm:prSet>
      <dgm:spPr/>
    </dgm:pt>
    <dgm:pt modelId="{882C4DC3-7514-4CDB-BFB2-0CD33AD3B9AC}" type="pres">
      <dgm:prSet presAssocID="{0E52C413-997C-4096-BF84-9F8D38EF3D06}" presName="sibTrans" presStyleLbl="sibTrans2D1" presStyleIdx="0" presStyleCnt="1" custScaleX="184006" custLinFactNeighborX="-2830" custLinFactNeighborY="-2502"/>
      <dgm:spPr/>
    </dgm:pt>
    <dgm:pt modelId="{605675A9-A5F1-41B2-83E0-6C22199916DD}" type="pres">
      <dgm:prSet presAssocID="{0E52C413-997C-4096-BF84-9F8D38EF3D06}" presName="connectorText" presStyleLbl="sibTrans2D1" presStyleIdx="0" presStyleCnt="1"/>
      <dgm:spPr/>
    </dgm:pt>
    <dgm:pt modelId="{463A8D0D-BC1A-4440-9DF5-F5E3D8162278}" type="pres">
      <dgm:prSet presAssocID="{5231C667-C55D-4041-901A-D60C4C29482D}" presName="node" presStyleLbl="node1" presStyleIdx="1" presStyleCnt="2" custLinFactNeighborX="19853" custLinFactNeighborY="-213">
        <dgm:presLayoutVars>
          <dgm:bulletEnabled val="1"/>
        </dgm:presLayoutVars>
      </dgm:prSet>
      <dgm:spPr/>
    </dgm:pt>
  </dgm:ptLst>
  <dgm:cxnLst>
    <dgm:cxn modelId="{03813E07-EF80-490D-8A97-30ADBB1008DA}" type="presOf" srcId="{BF4E1DCF-D193-4B0C-B597-B1022E89CFA7}" destId="{D0BCB031-D3BD-4C95-98D3-EBABA1B88CCE}" srcOrd="0" destOrd="0" presId="urn:microsoft.com/office/officeart/2005/8/layout/process1"/>
    <dgm:cxn modelId="{552C023B-819D-40AC-901C-7B01CA85D74F}" type="presOf" srcId="{5231C667-C55D-4041-901A-D60C4C29482D}" destId="{463A8D0D-BC1A-4440-9DF5-F5E3D8162278}" srcOrd="0" destOrd="0" presId="urn:microsoft.com/office/officeart/2005/8/layout/process1"/>
    <dgm:cxn modelId="{3CD0A470-121E-46E9-8951-7E836962AB4A}" srcId="{BF4E1DCF-D193-4B0C-B597-B1022E89CFA7}" destId="{5231C667-C55D-4041-901A-D60C4C29482D}" srcOrd="1" destOrd="0" parTransId="{1C86FCB0-901F-4CBC-9206-30A9421D16BA}" sibTransId="{BBB1507C-0A09-4DB7-8BE9-E26E1614B6E2}"/>
    <dgm:cxn modelId="{C89EF294-C29F-403B-BD61-8BF26618C755}" type="presOf" srcId="{0E52C413-997C-4096-BF84-9F8D38EF3D06}" destId="{882C4DC3-7514-4CDB-BFB2-0CD33AD3B9AC}" srcOrd="0" destOrd="0" presId="urn:microsoft.com/office/officeart/2005/8/layout/process1"/>
    <dgm:cxn modelId="{88E060DB-FE54-45D8-ABB9-FCFEB45599F2}" type="presOf" srcId="{0E52C413-997C-4096-BF84-9F8D38EF3D06}" destId="{605675A9-A5F1-41B2-83E0-6C22199916DD}" srcOrd="1" destOrd="0" presId="urn:microsoft.com/office/officeart/2005/8/layout/process1"/>
    <dgm:cxn modelId="{3723D2F8-A234-4DF9-91EE-67CFEA5794C9}" srcId="{BF4E1DCF-D193-4B0C-B597-B1022E89CFA7}" destId="{EC39B414-DC92-461C-B935-8B8810C9B4AB}" srcOrd="0" destOrd="0" parTransId="{F020A471-1822-409D-ABEA-059F45C96047}" sibTransId="{0E52C413-997C-4096-BF84-9F8D38EF3D06}"/>
    <dgm:cxn modelId="{9EC4FFFB-DB57-462F-A208-40E8C35FCF54}" type="presOf" srcId="{EC39B414-DC92-461C-B935-8B8810C9B4AB}" destId="{83B94AE5-5C93-4349-A1F7-3A72DBB888A4}" srcOrd="0" destOrd="0" presId="urn:microsoft.com/office/officeart/2005/8/layout/process1"/>
    <dgm:cxn modelId="{4098CD01-21FB-407D-99F6-C735B63F8783}" type="presParOf" srcId="{D0BCB031-D3BD-4C95-98D3-EBABA1B88CCE}" destId="{83B94AE5-5C93-4349-A1F7-3A72DBB888A4}" srcOrd="0" destOrd="0" presId="urn:microsoft.com/office/officeart/2005/8/layout/process1"/>
    <dgm:cxn modelId="{EBD4CC71-4230-450F-933D-49FB09C3AB56}" type="presParOf" srcId="{D0BCB031-D3BD-4C95-98D3-EBABA1B88CCE}" destId="{882C4DC3-7514-4CDB-BFB2-0CD33AD3B9AC}" srcOrd="1" destOrd="0" presId="urn:microsoft.com/office/officeart/2005/8/layout/process1"/>
    <dgm:cxn modelId="{C7121396-45EC-44FD-9264-02BE49CB7C29}" type="presParOf" srcId="{882C4DC3-7514-4CDB-BFB2-0CD33AD3B9AC}" destId="{605675A9-A5F1-41B2-83E0-6C22199916DD}" srcOrd="0" destOrd="0" presId="urn:microsoft.com/office/officeart/2005/8/layout/process1"/>
    <dgm:cxn modelId="{17DF8C84-622E-485E-AD89-19E77B297D69}" type="presParOf" srcId="{D0BCB031-D3BD-4C95-98D3-EBABA1B88CCE}" destId="{463A8D0D-BC1A-4440-9DF5-F5E3D8162278}"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D9344-14B2-4385-AEAC-9BE35FA331C7}">
      <dsp:nvSpPr>
        <dsp:cNvPr id="0" name=""/>
        <dsp:cNvSpPr/>
      </dsp:nvSpPr>
      <dsp:spPr>
        <a:xfrm>
          <a:off x="0" y="2033215"/>
          <a:ext cx="10335350" cy="0"/>
        </a:xfrm>
        <a:prstGeom prst="line">
          <a:avLst/>
        </a:prstGeom>
        <a:solidFill>
          <a:schemeClr val="dk2">
            <a:alpha val="90000"/>
            <a:hueOff val="0"/>
            <a:satOff val="0"/>
            <a:lumOff val="0"/>
            <a:alphaOff val="0"/>
          </a:schemeClr>
        </a:solidFill>
        <a:ln w="12050" cap="flat" cmpd="sng" algn="ctr">
          <a:solidFill>
            <a:schemeClr val="dk2">
              <a:hueOff val="0"/>
              <a:satOff val="0"/>
              <a:lumOff val="0"/>
              <a:alphaOff val="0"/>
            </a:schemeClr>
          </a:solidFill>
          <a:prstDash val="solid"/>
          <a:miter lim="800000"/>
          <a:tailEnd type="arrow" w="med" len="med"/>
        </a:ln>
        <a:effectLst/>
      </dsp:spPr>
      <dsp:style>
        <a:lnRef idx="2">
          <a:scrgbClr r="0" g="0" b="0"/>
        </a:lnRef>
        <a:fillRef idx="1">
          <a:scrgbClr r="0" g="0" b="0"/>
        </a:fillRef>
        <a:effectRef idx="0">
          <a:scrgbClr r="0" g="0" b="0"/>
        </a:effectRef>
        <a:fontRef idx="minor"/>
      </dsp:style>
    </dsp:sp>
    <dsp:sp modelId="{48DD3B5B-ADB0-4D31-9538-B12E55B58B4C}">
      <dsp:nvSpPr>
        <dsp:cNvPr id="0" name=""/>
        <dsp:cNvSpPr/>
      </dsp:nvSpPr>
      <dsp:spPr>
        <a:xfrm>
          <a:off x="423190" y="985702"/>
          <a:ext cx="2868289" cy="1047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a:t>Roman general Pompey captures Jerusalem, marking the beginning of Roman influence over Judea.</a:t>
          </a:r>
        </a:p>
      </dsp:txBody>
      <dsp:txXfrm>
        <a:off x="423190" y="985702"/>
        <a:ext cx="2868289" cy="1047512"/>
      </dsp:txXfrm>
    </dsp:sp>
    <dsp:sp modelId="{412A867B-23E5-4677-95CB-33BC77EB83DE}">
      <dsp:nvSpPr>
        <dsp:cNvPr id="0" name=""/>
        <dsp:cNvSpPr/>
      </dsp:nvSpPr>
      <dsp:spPr>
        <a:xfrm>
          <a:off x="423190" y="439174"/>
          <a:ext cx="2868289" cy="546528"/>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defRPr b="1"/>
          </a:pPr>
          <a:r>
            <a:rPr lang="en-US" sz="2000" kern="1200"/>
            <a:t>63 BCE</a:t>
          </a:r>
        </a:p>
      </dsp:txBody>
      <dsp:txXfrm>
        <a:off x="423190" y="439174"/>
        <a:ext cx="2868289" cy="546528"/>
      </dsp:txXfrm>
    </dsp:sp>
    <dsp:sp modelId="{BE0FB43F-194F-4260-BC70-A87439C3B4B6}">
      <dsp:nvSpPr>
        <dsp:cNvPr id="0" name=""/>
        <dsp:cNvSpPr/>
      </dsp:nvSpPr>
      <dsp:spPr>
        <a:xfrm>
          <a:off x="211736" y="406643"/>
          <a:ext cx="0" cy="1626572"/>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8103821-B2AF-44D9-A66B-544AE46F3AF3}">
      <dsp:nvSpPr>
        <dsp:cNvPr id="0" name=""/>
        <dsp:cNvSpPr/>
      </dsp:nvSpPr>
      <dsp:spPr>
        <a:xfrm>
          <a:off x="162111" y="1984580"/>
          <a:ext cx="97269" cy="972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5BBF91-3F3A-4F17-8AD6-856B992CF53F}">
      <dsp:nvSpPr>
        <dsp:cNvPr id="0" name=""/>
        <dsp:cNvSpPr/>
      </dsp:nvSpPr>
      <dsp:spPr>
        <a:xfrm>
          <a:off x="2142944" y="2774932"/>
          <a:ext cx="2868289" cy="884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a:t>The Romans, under Titus, destroy the Second Temple in Jerusalem, a pivotal event in Jewish history.</a:t>
          </a:r>
        </a:p>
      </dsp:txBody>
      <dsp:txXfrm>
        <a:off x="2142944" y="2774932"/>
        <a:ext cx="2868289" cy="884855"/>
      </dsp:txXfrm>
    </dsp:sp>
    <dsp:sp modelId="{AE8A7994-2F2E-49B8-BE41-E332C7A1E42D}">
      <dsp:nvSpPr>
        <dsp:cNvPr id="0" name=""/>
        <dsp:cNvSpPr/>
      </dsp:nvSpPr>
      <dsp:spPr>
        <a:xfrm>
          <a:off x="2142944" y="2195872"/>
          <a:ext cx="2868289" cy="579059"/>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defRPr b="1"/>
          </a:pPr>
          <a:r>
            <a:rPr lang="en-US" sz="2000" kern="1200"/>
            <a:t>70 CE</a:t>
          </a:r>
        </a:p>
      </dsp:txBody>
      <dsp:txXfrm>
        <a:off x="2142944" y="2195872"/>
        <a:ext cx="2868289" cy="579059"/>
      </dsp:txXfrm>
    </dsp:sp>
    <dsp:sp modelId="{6E76C75E-9FBC-4540-9C28-E67BAC2D48CC}">
      <dsp:nvSpPr>
        <dsp:cNvPr id="0" name=""/>
        <dsp:cNvSpPr/>
      </dsp:nvSpPr>
      <dsp:spPr>
        <a:xfrm>
          <a:off x="1931490" y="2033215"/>
          <a:ext cx="0" cy="1626572"/>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D8C2F4-CEB7-4337-8888-990F195B6181}">
      <dsp:nvSpPr>
        <dsp:cNvPr id="0" name=""/>
        <dsp:cNvSpPr/>
      </dsp:nvSpPr>
      <dsp:spPr>
        <a:xfrm>
          <a:off x="1881865" y="1984580"/>
          <a:ext cx="97269" cy="972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00B8E-FE39-4C46-935C-BBDFD4AB969E}">
      <dsp:nvSpPr>
        <dsp:cNvPr id="0" name=""/>
        <dsp:cNvSpPr/>
      </dsp:nvSpPr>
      <dsp:spPr>
        <a:xfrm>
          <a:off x="3862698" y="985702"/>
          <a:ext cx="2868289" cy="1047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a:t>Bar Kokhba revolt; the Romans suppress the uprising, and many Jews are killed or displaced.</a:t>
          </a:r>
        </a:p>
      </dsp:txBody>
      <dsp:txXfrm>
        <a:off x="3862698" y="985702"/>
        <a:ext cx="2868289" cy="1047512"/>
      </dsp:txXfrm>
    </dsp:sp>
    <dsp:sp modelId="{F4A4D2D5-7393-406E-89D6-C800FB511F9B}">
      <dsp:nvSpPr>
        <dsp:cNvPr id="0" name=""/>
        <dsp:cNvSpPr/>
      </dsp:nvSpPr>
      <dsp:spPr>
        <a:xfrm>
          <a:off x="3862698" y="439174"/>
          <a:ext cx="2868289" cy="546528"/>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defRPr b="1"/>
          </a:pPr>
          <a:r>
            <a:rPr lang="en-US" sz="2000" kern="1200"/>
            <a:t>132-135 CE</a:t>
          </a:r>
        </a:p>
      </dsp:txBody>
      <dsp:txXfrm>
        <a:off x="3862698" y="439174"/>
        <a:ext cx="2868289" cy="546528"/>
      </dsp:txXfrm>
    </dsp:sp>
    <dsp:sp modelId="{88425CE0-A95D-4701-AAB0-BC9FDD08F40F}">
      <dsp:nvSpPr>
        <dsp:cNvPr id="0" name=""/>
        <dsp:cNvSpPr/>
      </dsp:nvSpPr>
      <dsp:spPr>
        <a:xfrm>
          <a:off x="3651244" y="406643"/>
          <a:ext cx="0" cy="1626572"/>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992500-1F04-472F-B1F0-F1AD425F035F}">
      <dsp:nvSpPr>
        <dsp:cNvPr id="0" name=""/>
        <dsp:cNvSpPr/>
      </dsp:nvSpPr>
      <dsp:spPr>
        <a:xfrm>
          <a:off x="3601619" y="1984580"/>
          <a:ext cx="97269" cy="972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577A3F-6373-4C1C-8D18-688B6CE25F89}">
      <dsp:nvSpPr>
        <dsp:cNvPr id="0" name=""/>
        <dsp:cNvSpPr/>
      </dsp:nvSpPr>
      <dsp:spPr>
        <a:xfrm>
          <a:off x="5582453" y="2774932"/>
          <a:ext cx="2868289" cy="884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a:t>Christianity becomes the official religion of the Roman Empire, affecting Jewish communities.</a:t>
          </a:r>
        </a:p>
      </dsp:txBody>
      <dsp:txXfrm>
        <a:off x="5582453" y="2774932"/>
        <a:ext cx="2868289" cy="884855"/>
      </dsp:txXfrm>
    </dsp:sp>
    <dsp:sp modelId="{5E0BC3EE-A47E-43B0-A0A1-DF4839B2809C}">
      <dsp:nvSpPr>
        <dsp:cNvPr id="0" name=""/>
        <dsp:cNvSpPr/>
      </dsp:nvSpPr>
      <dsp:spPr>
        <a:xfrm>
          <a:off x="5582453" y="2195872"/>
          <a:ext cx="2868289" cy="579059"/>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defRPr b="1"/>
          </a:pPr>
          <a:r>
            <a:rPr lang="en-US" sz="2000" kern="1200"/>
            <a:t>4th Century CE</a:t>
          </a:r>
        </a:p>
      </dsp:txBody>
      <dsp:txXfrm>
        <a:off x="5582453" y="2195872"/>
        <a:ext cx="2868289" cy="579059"/>
      </dsp:txXfrm>
    </dsp:sp>
    <dsp:sp modelId="{CCFB5C08-7C9B-45A7-836F-B7A225590239}">
      <dsp:nvSpPr>
        <dsp:cNvPr id="0" name=""/>
        <dsp:cNvSpPr/>
      </dsp:nvSpPr>
      <dsp:spPr>
        <a:xfrm>
          <a:off x="5370998" y="2033215"/>
          <a:ext cx="0" cy="1626572"/>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BB3E41-49B2-48F1-8401-B4EBF59F22BE}">
      <dsp:nvSpPr>
        <dsp:cNvPr id="0" name=""/>
        <dsp:cNvSpPr/>
      </dsp:nvSpPr>
      <dsp:spPr>
        <a:xfrm>
          <a:off x="5321373" y="1984580"/>
          <a:ext cx="97269" cy="972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E5A2D1-FCE5-4EE2-8420-32B959F36B40}">
      <dsp:nvSpPr>
        <dsp:cNvPr id="0" name=""/>
        <dsp:cNvSpPr/>
      </dsp:nvSpPr>
      <dsp:spPr>
        <a:xfrm>
          <a:off x="7302207" y="985702"/>
          <a:ext cx="2868289" cy="1047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a:t>The decline of Roman authority in the region as new powers emerge, changing the dynamics for the Jewish people.</a:t>
          </a:r>
        </a:p>
      </dsp:txBody>
      <dsp:txXfrm>
        <a:off x="7302207" y="985702"/>
        <a:ext cx="2868289" cy="1047512"/>
      </dsp:txXfrm>
    </dsp:sp>
    <dsp:sp modelId="{12760699-6C23-4FC4-99B0-3D7136800687}">
      <dsp:nvSpPr>
        <dsp:cNvPr id="0" name=""/>
        <dsp:cNvSpPr/>
      </dsp:nvSpPr>
      <dsp:spPr>
        <a:xfrm>
          <a:off x="7302207" y="439174"/>
          <a:ext cx="2868289" cy="546528"/>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defRPr b="1"/>
          </a:pPr>
          <a:r>
            <a:rPr lang="en-US" sz="2000" kern="1200"/>
            <a:t>7th Century CE</a:t>
          </a:r>
        </a:p>
      </dsp:txBody>
      <dsp:txXfrm>
        <a:off x="7302207" y="439174"/>
        <a:ext cx="2868289" cy="546528"/>
      </dsp:txXfrm>
    </dsp:sp>
    <dsp:sp modelId="{35A1CE22-C978-4C90-9C9B-9035CB228F59}">
      <dsp:nvSpPr>
        <dsp:cNvPr id="0" name=""/>
        <dsp:cNvSpPr/>
      </dsp:nvSpPr>
      <dsp:spPr>
        <a:xfrm>
          <a:off x="7090752" y="406643"/>
          <a:ext cx="0" cy="1626572"/>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FFED7F-54D8-4BAF-A7CF-E0E71F4C19FB}">
      <dsp:nvSpPr>
        <dsp:cNvPr id="0" name=""/>
        <dsp:cNvSpPr/>
      </dsp:nvSpPr>
      <dsp:spPr>
        <a:xfrm>
          <a:off x="7041127" y="1984580"/>
          <a:ext cx="97269" cy="972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94AE5-5C93-4349-A1F7-3A72DBB888A4}">
      <dsp:nvSpPr>
        <dsp:cNvPr id="0" name=""/>
        <dsp:cNvSpPr/>
      </dsp:nvSpPr>
      <dsp:spPr>
        <a:xfrm>
          <a:off x="0" y="0"/>
          <a:ext cx="4520427" cy="123976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Romans 1-11</a:t>
          </a:r>
        </a:p>
        <a:p>
          <a:pPr marL="0" lvl="0" indent="0" algn="ctr" defTabSz="1066800">
            <a:lnSpc>
              <a:spcPct val="90000"/>
            </a:lnSpc>
            <a:spcBef>
              <a:spcPct val="0"/>
            </a:spcBef>
            <a:spcAft>
              <a:spcPct val="35000"/>
            </a:spcAft>
            <a:buNone/>
          </a:pPr>
          <a:r>
            <a:rPr lang="en-US" sz="2400" kern="1200" dirty="0"/>
            <a:t>God’s Mercy Explained</a:t>
          </a:r>
        </a:p>
      </dsp:txBody>
      <dsp:txXfrm>
        <a:off x="36312" y="36312"/>
        <a:ext cx="4447803" cy="1167145"/>
      </dsp:txXfrm>
    </dsp:sp>
    <dsp:sp modelId="{882C4DC3-7514-4CDB-BFB2-0CD33AD3B9AC}">
      <dsp:nvSpPr>
        <dsp:cNvPr id="0" name=""/>
        <dsp:cNvSpPr/>
      </dsp:nvSpPr>
      <dsp:spPr>
        <a:xfrm>
          <a:off x="4543006" y="31302"/>
          <a:ext cx="1777867" cy="11210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en-US" sz="4700" kern="1200"/>
        </a:p>
      </dsp:txBody>
      <dsp:txXfrm>
        <a:off x="4543006" y="255515"/>
        <a:ext cx="1441547" cy="672640"/>
      </dsp:txXfrm>
    </dsp:sp>
    <dsp:sp modelId="{463A8D0D-BC1A-4440-9DF5-F5E3D8162278}">
      <dsp:nvSpPr>
        <dsp:cNvPr id="0" name=""/>
        <dsp:cNvSpPr/>
      </dsp:nvSpPr>
      <dsp:spPr>
        <a:xfrm>
          <a:off x="6343448" y="0"/>
          <a:ext cx="4520427" cy="123976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Romans 12-16</a:t>
          </a:r>
        </a:p>
        <a:p>
          <a:pPr marL="0" lvl="0" indent="0" algn="ctr" defTabSz="1066800">
            <a:lnSpc>
              <a:spcPct val="90000"/>
            </a:lnSpc>
            <a:spcBef>
              <a:spcPct val="0"/>
            </a:spcBef>
            <a:spcAft>
              <a:spcPct val="35000"/>
            </a:spcAft>
            <a:buNone/>
          </a:pPr>
          <a:r>
            <a:rPr lang="en-US" sz="2400" kern="1200" dirty="0"/>
            <a:t>How believers should practice life under grace.</a:t>
          </a:r>
        </a:p>
      </dsp:txBody>
      <dsp:txXfrm>
        <a:off x="6379760" y="36312"/>
        <a:ext cx="4447803" cy="1167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94AE5-5C93-4349-A1F7-3A72DBB888A4}">
      <dsp:nvSpPr>
        <dsp:cNvPr id="0" name=""/>
        <dsp:cNvSpPr/>
      </dsp:nvSpPr>
      <dsp:spPr>
        <a:xfrm>
          <a:off x="0" y="0"/>
          <a:ext cx="4520427" cy="15249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Darkened Mind</a:t>
          </a:r>
        </a:p>
        <a:p>
          <a:pPr marL="0" lvl="0" indent="0" algn="ctr" defTabSz="1066800">
            <a:lnSpc>
              <a:spcPct val="90000"/>
            </a:lnSpc>
            <a:spcBef>
              <a:spcPct val="0"/>
            </a:spcBef>
            <a:spcAft>
              <a:spcPct val="35000"/>
            </a:spcAft>
            <a:buNone/>
          </a:pPr>
          <a:r>
            <a:rPr lang="en-US" sz="2400" kern="1200" dirty="0"/>
            <a:t>Idolatry</a:t>
          </a:r>
        </a:p>
        <a:p>
          <a:pPr marL="0" lvl="0" indent="0" algn="ctr" defTabSz="1066800">
            <a:lnSpc>
              <a:spcPct val="90000"/>
            </a:lnSpc>
            <a:spcBef>
              <a:spcPct val="0"/>
            </a:spcBef>
            <a:spcAft>
              <a:spcPct val="35000"/>
            </a:spcAft>
            <a:buNone/>
          </a:pPr>
          <a:r>
            <a:rPr lang="en-US" sz="2400" kern="1200" dirty="0"/>
            <a:t>Wrong Behaviors</a:t>
          </a:r>
        </a:p>
      </dsp:txBody>
      <dsp:txXfrm>
        <a:off x="44664" y="44664"/>
        <a:ext cx="4431099" cy="1435609"/>
      </dsp:txXfrm>
    </dsp:sp>
    <dsp:sp modelId="{882C4DC3-7514-4CDB-BFB2-0CD33AD3B9AC}">
      <dsp:nvSpPr>
        <dsp:cNvPr id="0" name=""/>
        <dsp:cNvSpPr/>
      </dsp:nvSpPr>
      <dsp:spPr>
        <a:xfrm>
          <a:off x="4543006" y="173886"/>
          <a:ext cx="1777867" cy="11210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endParaRPr lang="en-US" sz="4700" kern="1200"/>
        </a:p>
      </dsp:txBody>
      <dsp:txXfrm>
        <a:off x="4543006" y="398099"/>
        <a:ext cx="1441547" cy="672640"/>
      </dsp:txXfrm>
    </dsp:sp>
    <dsp:sp modelId="{463A8D0D-BC1A-4440-9DF5-F5E3D8162278}">
      <dsp:nvSpPr>
        <dsp:cNvPr id="0" name=""/>
        <dsp:cNvSpPr/>
      </dsp:nvSpPr>
      <dsp:spPr>
        <a:xfrm>
          <a:off x="6343448" y="0"/>
          <a:ext cx="4520427" cy="15249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Renewed Mind</a:t>
          </a:r>
        </a:p>
        <a:p>
          <a:pPr marL="0" lvl="0" indent="0" algn="ctr" defTabSz="1066800">
            <a:lnSpc>
              <a:spcPct val="90000"/>
            </a:lnSpc>
            <a:spcBef>
              <a:spcPct val="0"/>
            </a:spcBef>
            <a:spcAft>
              <a:spcPct val="35000"/>
            </a:spcAft>
            <a:buNone/>
          </a:pPr>
          <a:r>
            <a:rPr lang="en-US" sz="2400" kern="1200" dirty="0"/>
            <a:t>Genuinely Human Behaviors</a:t>
          </a:r>
        </a:p>
        <a:p>
          <a:pPr marL="0" lvl="0" indent="0" algn="ctr" defTabSz="1066800">
            <a:lnSpc>
              <a:spcPct val="90000"/>
            </a:lnSpc>
            <a:spcBef>
              <a:spcPct val="0"/>
            </a:spcBef>
            <a:spcAft>
              <a:spcPct val="35000"/>
            </a:spcAft>
            <a:buNone/>
          </a:pPr>
          <a:r>
            <a:rPr lang="en-US" sz="2400" kern="1200" dirty="0"/>
            <a:t>Will of God</a:t>
          </a:r>
        </a:p>
      </dsp:txBody>
      <dsp:txXfrm>
        <a:off x="6388112" y="44664"/>
        <a:ext cx="4431099" cy="1435609"/>
      </dsp:txXfrm>
    </dsp:sp>
  </dsp:spTree>
</dsp:drawing>
</file>

<file path=ppt/diagrams/layout1.xml><?xml version="1.0" encoding="utf-8"?>
<dgm:layoutDef xmlns:dgm="http://schemas.openxmlformats.org/drawingml/2006/diagram" xmlns:a="http://schemas.openxmlformats.org/drawingml/2006/main" uniqueId="urn:microsoft.com/office/officeart/2024/3/layout/SimpleTimelineDefaultVariant">
  <dgm:title val="Simple Timeline"/>
  <dgm:desc val="Displays events in chronological order. Each event should have a date or name up to medium length and the option to add a description that can be medium or a bit longer in length."/>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align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2050">
                    <a:solidFill>
                      <a:srgbClr val="000000"/>
                    </a:solidFill>
                    <a:tailEnd type="arrow" w="med" len="med"/>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arrow" w="med" len="med"/>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h" fact="0.178"/>
                        <dgm:constr type="b" for="ch" forName="L2TextContainer1" refType="h" fact="0.5"/>
                        <dgm:constr type="w" for="ch" forName="L1TextContainer1" refType="w" fact="0.83"/>
                        <dgm:constr type="l" for="ch" forName="L1TextContainer1" refType="r" refFor="ch" refForName="DropPinPlaceHolder1"/>
                        <dgm:constr type="t" for="ch" forName="L1TextContainer1" refType="h" fact="0.01"/>
                        <dgm:constr type="b" for="ch" forName="L1TextContainer1" refType="h" fact="0.178"/>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b" for="ch" forName="L1TextContainer1" refType="h" fact="0.728"/>
                        <dgm:constr type="t" for="ch" forName="L1TextContainer1" refType="h" fact="0.55"/>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72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h" fact="0.178"/>
                        <dgm:constr type="b" for="ch" forName="L2TextContainer1" refType="h" fact="0.5"/>
                        <dgm:constr type="w" for="ch" forName="L1TextContainer1" refType="w" fact="0.83"/>
                        <dgm:constr type="l" for="ch" forName="L1TextContainer1" refType="r" refFor="ch" refForName="DropPinPlaceHolder1"/>
                        <dgm:constr type="t" for="ch" forName="L1TextContainer1" refType="h" fact="0.01"/>
                        <dgm:constr type="b" for="ch" forName="L1TextContainer1" refType="h" fact="0.178"/>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b" for="ch" forName="L1TextContainer1" refType="h" fact="0.728"/>
                        <dgm:constr type="t" for="ch" forName="L1TextContainer1" refType="h" fact="0.55"/>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72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fact="0"/>
                  <dgm:constr type="h" for="ch" forName="DropPin1" refType="h" fact="0"/>
                  <dgm:constr type="ctrX" for="ch" forName="DropPin1" refType="w" fact="0"/>
                  <dgm:constr type="ctrY" for="ch" forName="DropPin1" refType="h" fact="0"/>
                  <dgm:constr type="w" for="ch" forName="Ellipse1" refType="w" refFor="ch" refForName="DropPin1" fact="0"/>
                  <dgm:constr type="h" for="ch" forName="Ellipse1" refType="w" refFor="ch" refForName="DropPin1" fact="0"/>
                  <dgm:constr type="ctrX" for="ch" forName="Ellipse1" refType="ctrX" refFor="ch" refForName="DropPin1" fact="0"/>
                  <dgm:constr type="ctrY" for="ch" forName="Ellipse1" refType="ctrY" refFor="ch" refForName="DropPin1" fact="0"/>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if>
                  <dgm:else name="Name88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else>
                </dgm:choose>
                <dgm:shape xmlns:r="http://schemas.openxmlformats.org/officeDocument/2006/relationships" type="rect" r:blip="">
                  <dgm:adjLst/>
                </dgm:shape>
                <dgm:presOf axis="des" ptType="node"/>
                <dgm:ruleLst>
                  <dgm:rule type="primFontSz" val="5" fact="NaN" max="NaN"/>
                </dgm:ruleLst>
              </dgm:layoutNode>
              <dgm:layoutNode name="L1TextContainer1" styleLbl="alignNode1">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5" fact="NaN" max="NaN"/>
                </dgm:ruleLst>
              </dgm:layoutNode>
              <dgm:layoutNode name="ConnectLine1" styleLbl="sibTrans1D1">
                <dgm:alg type="sp"/>
                <dgm:shape xmlns:r="http://schemas.openxmlformats.org/officeDocument/2006/relationships" type="line" r:blip="">
                  <dgm:adj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h" fact="0.178"/>
                        <dgm:constr type="b" for="ch" forName="L2TextContainer" refType="h" fact="0.5"/>
                        <dgm:constr type="w" for="ch" forName="L1TextContainer" refType="w" fact="0.83"/>
                        <dgm:constr type="l" for="ch" forName="L1TextContainer" refType="r" refFor="ch" refForName="DropPinPlaceHolder"/>
                        <dgm:constr type="t" for="ch" forName="L1TextContainer" refType="h" fact="0.01"/>
                        <dgm:constr type="b" for="ch" forName="L1TextContainer" refType="h" fact="0.178"/>
                        <dgm:constr type="w" for="ch" forName="ConnectLine" fact="2"/>
                        <dgm:constr type="ctrX" for="ch" forName="ConnectLine" refType="ctrX" refFor="ch" refForName="DropPinPlaceHolder"/>
                        <dgm:constr type="b" for="ch" forName="ConnectLine" refType="h" fact="0.5"/>
                        <dgm:constr type="t" for="ch" forName="ConnectLine" refType="b" refFor="ch" refForName="DropPinPlaceHolder" fact="0"/>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b" for="ch" forName="L1TextContainer" refType="h" fact="0.728"/>
                        <dgm:constr type="t" for="ch" forName="L1TextContainer" refType="h" fact="0.55"/>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72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h" fact="0.178"/>
                        <dgm:constr type="b" for="ch" forName="L2TextContainer" refType="h" fact="0.5"/>
                        <dgm:constr type="w" for="ch" forName="L1TextContainer" refType="w" fact="0.83"/>
                        <dgm:constr type="l" for="ch" forName="L1TextContainer" refType="r" refFor="ch" refForName="DropPinPlaceHolder"/>
                        <dgm:constr type="t" for="ch" forName="L1TextContainer" refType="h" fact="0.01"/>
                        <dgm:constr type="b" for="ch" forName="L1TextContainer" refType="h" fact="0.178"/>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fact="0"/>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b" for="ch" forName="L1TextContainer" refType="h" fact="0.728"/>
                        <dgm:constr type="t" for="ch" forName="L1TextContainer" refType="h" fact="0.55"/>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72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fact="0"/>
                  <dgm:constr type="h" for="ch" forName="DropPin" refType="h" fact="0"/>
                  <dgm:constr type="ctrX" for="ch" forName="DropPin" refType="w" fact="0"/>
                  <dgm:constr type="ctrY" for="ch" forName="DropPin" refType="h" fact="0"/>
                  <dgm:constr type="w" for="ch" forName="Ellipse" refType="w" refFor="ch" refForName="DropPin" fact="0"/>
                  <dgm:constr type="h" for="ch" forName="Ellipse" refType="w" refFor="ch" refForName="DropPin" fact="0"/>
                  <dgm:constr type="ctrX" for="ch" forName="Ellipse" refType="ctrX" refFor="ch" refForName="DropPin" fact="0"/>
                  <dgm:constr type="ctrY" for="ch" forName="Ellipse" refType="ctrY" refFor="ch" refForName="DropPin" fact="0"/>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if>
                  <dgm:else name="Name88">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else>
                </dgm:choose>
                <dgm:shape xmlns:r="http://schemas.openxmlformats.org/officeDocument/2006/relationships" type="rect" r:blip="">
                  <dgm:adjLst/>
                </dgm:shape>
                <dgm:presOf axis="des" ptType="node"/>
                <dgm:ruleLst>
                  <dgm:rule type="primFontSz" val="5" fact="NaN" max="NaN"/>
                </dgm:ruleLst>
              </dgm:layoutNode>
              <dgm:layoutNode name="L1TextContainer" styleLbl="alignNode1">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5" fact="NaN" max="NaN"/>
                </dgm:ruleLst>
              </dgm:layoutNode>
              <dgm:layoutNode name="ConnectLine" styleLbl="sibTrans1D1">
                <dgm:alg type="sp"/>
                <dgm:shape xmlns:r="http://schemas.openxmlformats.org/officeDocument/2006/relationships" type="line" r:blip="">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D0C17-7F9C-4227-B282-1B132A982D91}" type="datetimeFigureOut">
              <a:rPr lang="en-US" smtClean="0"/>
              <a:t>6/7/26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D7507-8FF6-462A-9503-446CFA4E7BD3}" type="slidenum">
              <a:rPr lang="en-US" smtClean="0"/>
              <a:t>‹#›</a:t>
            </a:fld>
            <a:endParaRPr lang="en-US"/>
          </a:p>
        </p:txBody>
      </p:sp>
    </p:spTree>
    <p:extLst>
      <p:ext uri="{BB962C8B-B14F-4D97-AF65-F5344CB8AC3E}">
        <p14:creationId xmlns:p14="http://schemas.microsoft.com/office/powerpoint/2010/main" val="3598484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8D7507-8FF6-462A-9503-446CFA4E7BD3}" type="slidenum">
              <a:rPr lang="en-US" smtClean="0"/>
              <a:t>17</a:t>
            </a:fld>
            <a:endParaRPr lang="en-US"/>
          </a:p>
        </p:txBody>
      </p:sp>
    </p:spTree>
    <p:extLst>
      <p:ext uri="{BB962C8B-B14F-4D97-AF65-F5344CB8AC3E}">
        <p14:creationId xmlns:p14="http://schemas.microsoft.com/office/powerpoint/2010/main" val="347139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8D7507-8FF6-462A-9503-446CFA4E7BD3}" type="slidenum">
              <a:rPr lang="en-US" smtClean="0"/>
              <a:t>50</a:t>
            </a:fld>
            <a:endParaRPr lang="en-US"/>
          </a:p>
        </p:txBody>
      </p:sp>
    </p:spTree>
    <p:extLst>
      <p:ext uri="{BB962C8B-B14F-4D97-AF65-F5344CB8AC3E}">
        <p14:creationId xmlns:p14="http://schemas.microsoft.com/office/powerpoint/2010/main" val="5225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25FA0-6095-2F61-59F5-80BBD4B82F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93EE01-6A50-8AB1-EC50-1C61F534B7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71BBF1-F103-717A-8141-C8BA310B286C}"/>
              </a:ext>
            </a:extLst>
          </p:cNvPr>
          <p:cNvSpPr>
            <a:spLocks noGrp="1"/>
          </p:cNvSpPr>
          <p:nvPr>
            <p:ph type="dt" sz="half" idx="10"/>
          </p:nvPr>
        </p:nvSpPr>
        <p:spPr/>
        <p:txBody>
          <a:bodyPr/>
          <a:lstStyle/>
          <a:p>
            <a:fld id="{12B00D03-D614-4727-A3D3-B411CCFCE6AA}" type="datetimeFigureOut">
              <a:rPr lang="en-US" smtClean="0"/>
              <a:t>6/7/26</a:t>
            </a:fld>
            <a:endParaRPr lang="en-US"/>
          </a:p>
        </p:txBody>
      </p:sp>
      <p:sp>
        <p:nvSpPr>
          <p:cNvPr id="5" name="Footer Placeholder 4">
            <a:extLst>
              <a:ext uri="{FF2B5EF4-FFF2-40B4-BE49-F238E27FC236}">
                <a16:creationId xmlns:a16="http://schemas.microsoft.com/office/drawing/2014/main" id="{D2537B34-5C41-027A-83E4-599D66C46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A0ED2-7E25-1FEF-35AD-74A15D07A32F}"/>
              </a:ext>
            </a:extLst>
          </p:cNvPr>
          <p:cNvSpPr>
            <a:spLocks noGrp="1"/>
          </p:cNvSpPr>
          <p:nvPr>
            <p:ph type="sldNum" sz="quarter" idx="12"/>
          </p:nvPr>
        </p:nvSpPr>
        <p:spPr/>
        <p:txBody>
          <a:bodyPr/>
          <a:lstStyle/>
          <a:p>
            <a:fld id="{2F97BB31-2671-4D1A-9F41-835E2F73CDAD}" type="slidenum">
              <a:rPr lang="en-US" smtClean="0"/>
              <a:t>‹#›</a:t>
            </a:fld>
            <a:endParaRPr lang="en-US"/>
          </a:p>
        </p:txBody>
      </p:sp>
    </p:spTree>
    <p:extLst>
      <p:ext uri="{BB962C8B-B14F-4D97-AF65-F5344CB8AC3E}">
        <p14:creationId xmlns:p14="http://schemas.microsoft.com/office/powerpoint/2010/main" val="3069288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343F-6D71-5F9E-541F-BC2712E10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904B05-F6AB-5E88-6144-A963289FB6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AC4DF-B897-7C03-625A-EF209E25C2FE}"/>
              </a:ext>
            </a:extLst>
          </p:cNvPr>
          <p:cNvSpPr>
            <a:spLocks noGrp="1"/>
          </p:cNvSpPr>
          <p:nvPr>
            <p:ph type="dt" sz="half" idx="10"/>
          </p:nvPr>
        </p:nvSpPr>
        <p:spPr/>
        <p:txBody>
          <a:bodyPr/>
          <a:lstStyle/>
          <a:p>
            <a:fld id="{12B00D03-D614-4727-A3D3-B411CCFCE6AA}" type="datetimeFigureOut">
              <a:rPr lang="en-US" smtClean="0"/>
              <a:t>6/7/26</a:t>
            </a:fld>
            <a:endParaRPr lang="en-US"/>
          </a:p>
        </p:txBody>
      </p:sp>
      <p:sp>
        <p:nvSpPr>
          <p:cNvPr id="5" name="Footer Placeholder 4">
            <a:extLst>
              <a:ext uri="{FF2B5EF4-FFF2-40B4-BE49-F238E27FC236}">
                <a16:creationId xmlns:a16="http://schemas.microsoft.com/office/drawing/2014/main" id="{AFF58A2F-D9A5-5174-9D0C-422D3BE7A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1BC69-9AF6-440A-2229-45AA89540376}"/>
              </a:ext>
            </a:extLst>
          </p:cNvPr>
          <p:cNvSpPr>
            <a:spLocks noGrp="1"/>
          </p:cNvSpPr>
          <p:nvPr>
            <p:ph type="sldNum" sz="quarter" idx="12"/>
          </p:nvPr>
        </p:nvSpPr>
        <p:spPr/>
        <p:txBody>
          <a:bodyPr/>
          <a:lstStyle/>
          <a:p>
            <a:fld id="{2F97BB31-2671-4D1A-9F41-835E2F73CDAD}" type="slidenum">
              <a:rPr lang="en-US" smtClean="0"/>
              <a:t>‹#›</a:t>
            </a:fld>
            <a:endParaRPr lang="en-US"/>
          </a:p>
        </p:txBody>
      </p:sp>
    </p:spTree>
    <p:extLst>
      <p:ext uri="{BB962C8B-B14F-4D97-AF65-F5344CB8AC3E}">
        <p14:creationId xmlns:p14="http://schemas.microsoft.com/office/powerpoint/2010/main" val="3199752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4899B9-849E-88E1-7E18-C1624E37D5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5A5787-D254-0D9D-9533-B14A8AA5B9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69FA3-C3C3-F253-56DB-1F6F8F117C38}"/>
              </a:ext>
            </a:extLst>
          </p:cNvPr>
          <p:cNvSpPr>
            <a:spLocks noGrp="1"/>
          </p:cNvSpPr>
          <p:nvPr>
            <p:ph type="dt" sz="half" idx="10"/>
          </p:nvPr>
        </p:nvSpPr>
        <p:spPr/>
        <p:txBody>
          <a:bodyPr/>
          <a:lstStyle/>
          <a:p>
            <a:fld id="{12B00D03-D614-4727-A3D3-B411CCFCE6AA}" type="datetimeFigureOut">
              <a:rPr lang="en-US" smtClean="0"/>
              <a:t>6/7/26</a:t>
            </a:fld>
            <a:endParaRPr lang="en-US"/>
          </a:p>
        </p:txBody>
      </p:sp>
      <p:sp>
        <p:nvSpPr>
          <p:cNvPr id="5" name="Footer Placeholder 4">
            <a:extLst>
              <a:ext uri="{FF2B5EF4-FFF2-40B4-BE49-F238E27FC236}">
                <a16:creationId xmlns:a16="http://schemas.microsoft.com/office/drawing/2014/main" id="{9C4933B4-3D85-269A-3540-DB26F7C3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02791-AC30-A09F-7088-7BEAB485EDCF}"/>
              </a:ext>
            </a:extLst>
          </p:cNvPr>
          <p:cNvSpPr>
            <a:spLocks noGrp="1"/>
          </p:cNvSpPr>
          <p:nvPr>
            <p:ph type="sldNum" sz="quarter" idx="12"/>
          </p:nvPr>
        </p:nvSpPr>
        <p:spPr/>
        <p:txBody>
          <a:bodyPr/>
          <a:lstStyle/>
          <a:p>
            <a:fld id="{2F97BB31-2671-4D1A-9F41-835E2F73CDAD}" type="slidenum">
              <a:rPr lang="en-US" smtClean="0"/>
              <a:t>‹#›</a:t>
            </a:fld>
            <a:endParaRPr lang="en-US"/>
          </a:p>
        </p:txBody>
      </p:sp>
    </p:spTree>
    <p:extLst>
      <p:ext uri="{BB962C8B-B14F-4D97-AF65-F5344CB8AC3E}">
        <p14:creationId xmlns:p14="http://schemas.microsoft.com/office/powerpoint/2010/main" val="196156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804F-AD85-1A59-868E-C3E7EFE473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84568C-FA31-6494-EA4A-F6159394F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AD1FA-FC95-275A-67A4-ED39F210ADCF}"/>
              </a:ext>
            </a:extLst>
          </p:cNvPr>
          <p:cNvSpPr>
            <a:spLocks noGrp="1"/>
          </p:cNvSpPr>
          <p:nvPr>
            <p:ph type="dt" sz="half" idx="10"/>
          </p:nvPr>
        </p:nvSpPr>
        <p:spPr/>
        <p:txBody>
          <a:bodyPr/>
          <a:lstStyle/>
          <a:p>
            <a:fld id="{12B00D03-D614-4727-A3D3-B411CCFCE6AA}" type="datetimeFigureOut">
              <a:rPr lang="en-US" smtClean="0"/>
              <a:t>6/7/26</a:t>
            </a:fld>
            <a:endParaRPr lang="en-US"/>
          </a:p>
        </p:txBody>
      </p:sp>
      <p:sp>
        <p:nvSpPr>
          <p:cNvPr id="5" name="Footer Placeholder 4">
            <a:extLst>
              <a:ext uri="{FF2B5EF4-FFF2-40B4-BE49-F238E27FC236}">
                <a16:creationId xmlns:a16="http://schemas.microsoft.com/office/drawing/2014/main" id="{452F3876-5EA6-E3A7-2FDD-54EB7C724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C2BCB-0A89-0F20-304F-024359A3619F}"/>
              </a:ext>
            </a:extLst>
          </p:cNvPr>
          <p:cNvSpPr>
            <a:spLocks noGrp="1"/>
          </p:cNvSpPr>
          <p:nvPr>
            <p:ph type="sldNum" sz="quarter" idx="12"/>
          </p:nvPr>
        </p:nvSpPr>
        <p:spPr/>
        <p:txBody>
          <a:bodyPr/>
          <a:lstStyle/>
          <a:p>
            <a:fld id="{2F97BB31-2671-4D1A-9F41-835E2F73CDAD}" type="slidenum">
              <a:rPr lang="en-US" smtClean="0"/>
              <a:t>‹#›</a:t>
            </a:fld>
            <a:endParaRPr lang="en-US"/>
          </a:p>
        </p:txBody>
      </p:sp>
    </p:spTree>
    <p:extLst>
      <p:ext uri="{BB962C8B-B14F-4D97-AF65-F5344CB8AC3E}">
        <p14:creationId xmlns:p14="http://schemas.microsoft.com/office/powerpoint/2010/main" val="75166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C4CB-A551-5591-969E-495BC4D193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C8817-7BA0-95E7-7E91-580C8F3956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F3A05C-890A-7136-FBFC-1FCA9C8CD48C}"/>
              </a:ext>
            </a:extLst>
          </p:cNvPr>
          <p:cNvSpPr>
            <a:spLocks noGrp="1"/>
          </p:cNvSpPr>
          <p:nvPr>
            <p:ph type="dt" sz="half" idx="10"/>
          </p:nvPr>
        </p:nvSpPr>
        <p:spPr/>
        <p:txBody>
          <a:bodyPr/>
          <a:lstStyle/>
          <a:p>
            <a:fld id="{12B00D03-D614-4727-A3D3-B411CCFCE6AA}" type="datetimeFigureOut">
              <a:rPr lang="en-US" smtClean="0"/>
              <a:t>6/7/26</a:t>
            </a:fld>
            <a:endParaRPr lang="en-US"/>
          </a:p>
        </p:txBody>
      </p:sp>
      <p:sp>
        <p:nvSpPr>
          <p:cNvPr id="5" name="Footer Placeholder 4">
            <a:extLst>
              <a:ext uri="{FF2B5EF4-FFF2-40B4-BE49-F238E27FC236}">
                <a16:creationId xmlns:a16="http://schemas.microsoft.com/office/drawing/2014/main" id="{7C0D811A-6818-4B3B-65F0-CCDAC7A8C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983ED-9032-218D-4393-DBF7BDA685BD}"/>
              </a:ext>
            </a:extLst>
          </p:cNvPr>
          <p:cNvSpPr>
            <a:spLocks noGrp="1"/>
          </p:cNvSpPr>
          <p:nvPr>
            <p:ph type="sldNum" sz="quarter" idx="12"/>
          </p:nvPr>
        </p:nvSpPr>
        <p:spPr/>
        <p:txBody>
          <a:bodyPr/>
          <a:lstStyle/>
          <a:p>
            <a:fld id="{2F97BB31-2671-4D1A-9F41-835E2F73CDAD}" type="slidenum">
              <a:rPr lang="en-US" smtClean="0"/>
              <a:t>‹#›</a:t>
            </a:fld>
            <a:endParaRPr lang="en-US"/>
          </a:p>
        </p:txBody>
      </p:sp>
    </p:spTree>
    <p:extLst>
      <p:ext uri="{BB962C8B-B14F-4D97-AF65-F5344CB8AC3E}">
        <p14:creationId xmlns:p14="http://schemas.microsoft.com/office/powerpoint/2010/main" val="294985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88D5-01AF-C043-FB0B-E8761EAC3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4CD2C-73C7-46FB-AA0A-A8E1EF1CC7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9A7462-44CB-DC1E-F977-C3511EF3C2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C477D-D367-477C-9776-5EB071C7193E}"/>
              </a:ext>
            </a:extLst>
          </p:cNvPr>
          <p:cNvSpPr>
            <a:spLocks noGrp="1"/>
          </p:cNvSpPr>
          <p:nvPr>
            <p:ph type="dt" sz="half" idx="10"/>
          </p:nvPr>
        </p:nvSpPr>
        <p:spPr/>
        <p:txBody>
          <a:bodyPr/>
          <a:lstStyle/>
          <a:p>
            <a:fld id="{12B00D03-D614-4727-A3D3-B411CCFCE6AA}" type="datetimeFigureOut">
              <a:rPr lang="en-US" smtClean="0"/>
              <a:t>6/7/26</a:t>
            </a:fld>
            <a:endParaRPr lang="en-US"/>
          </a:p>
        </p:txBody>
      </p:sp>
      <p:sp>
        <p:nvSpPr>
          <p:cNvPr id="6" name="Footer Placeholder 5">
            <a:extLst>
              <a:ext uri="{FF2B5EF4-FFF2-40B4-BE49-F238E27FC236}">
                <a16:creationId xmlns:a16="http://schemas.microsoft.com/office/drawing/2014/main" id="{EFD6420C-EE90-D02D-488B-E4480CDF4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1FC387-77B3-7DBA-205F-B309AFACF568}"/>
              </a:ext>
            </a:extLst>
          </p:cNvPr>
          <p:cNvSpPr>
            <a:spLocks noGrp="1"/>
          </p:cNvSpPr>
          <p:nvPr>
            <p:ph type="sldNum" sz="quarter" idx="12"/>
          </p:nvPr>
        </p:nvSpPr>
        <p:spPr/>
        <p:txBody>
          <a:bodyPr/>
          <a:lstStyle/>
          <a:p>
            <a:fld id="{2F97BB31-2671-4D1A-9F41-835E2F73CDAD}" type="slidenum">
              <a:rPr lang="en-US" smtClean="0"/>
              <a:t>‹#›</a:t>
            </a:fld>
            <a:endParaRPr lang="en-US"/>
          </a:p>
        </p:txBody>
      </p:sp>
    </p:spTree>
    <p:extLst>
      <p:ext uri="{BB962C8B-B14F-4D97-AF65-F5344CB8AC3E}">
        <p14:creationId xmlns:p14="http://schemas.microsoft.com/office/powerpoint/2010/main" val="2194511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C118C-B074-D5BF-C755-880009C1D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F2C038-7D27-7580-3811-7AE92CB44A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2AA0B0-64B4-5530-BFFA-CF38CE297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BFE2D4-4131-2AD6-BEAF-01EA7DE343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DF8D15-2B5D-2E27-D4B2-D02CCF49EB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00AF64-A9B0-4C3C-EDDC-AF4877E53B77}"/>
              </a:ext>
            </a:extLst>
          </p:cNvPr>
          <p:cNvSpPr>
            <a:spLocks noGrp="1"/>
          </p:cNvSpPr>
          <p:nvPr>
            <p:ph type="dt" sz="half" idx="10"/>
          </p:nvPr>
        </p:nvSpPr>
        <p:spPr/>
        <p:txBody>
          <a:bodyPr/>
          <a:lstStyle/>
          <a:p>
            <a:fld id="{12B00D03-D614-4727-A3D3-B411CCFCE6AA}" type="datetimeFigureOut">
              <a:rPr lang="en-US" smtClean="0"/>
              <a:t>6/7/26</a:t>
            </a:fld>
            <a:endParaRPr lang="en-US"/>
          </a:p>
        </p:txBody>
      </p:sp>
      <p:sp>
        <p:nvSpPr>
          <p:cNvPr id="8" name="Footer Placeholder 7">
            <a:extLst>
              <a:ext uri="{FF2B5EF4-FFF2-40B4-BE49-F238E27FC236}">
                <a16:creationId xmlns:a16="http://schemas.microsoft.com/office/drawing/2014/main" id="{319CD5D6-5950-282F-F06D-1CE261C076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081EC4-3325-86D9-F2E4-AA1EA49B90DA}"/>
              </a:ext>
            </a:extLst>
          </p:cNvPr>
          <p:cNvSpPr>
            <a:spLocks noGrp="1"/>
          </p:cNvSpPr>
          <p:nvPr>
            <p:ph type="sldNum" sz="quarter" idx="12"/>
          </p:nvPr>
        </p:nvSpPr>
        <p:spPr/>
        <p:txBody>
          <a:bodyPr/>
          <a:lstStyle/>
          <a:p>
            <a:fld id="{2F97BB31-2671-4D1A-9F41-835E2F73CDAD}" type="slidenum">
              <a:rPr lang="en-US" smtClean="0"/>
              <a:t>‹#›</a:t>
            </a:fld>
            <a:endParaRPr lang="en-US"/>
          </a:p>
        </p:txBody>
      </p:sp>
    </p:spTree>
    <p:extLst>
      <p:ext uri="{BB962C8B-B14F-4D97-AF65-F5344CB8AC3E}">
        <p14:creationId xmlns:p14="http://schemas.microsoft.com/office/powerpoint/2010/main" val="1304729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270C-C053-A31A-6DEB-B029F85310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8753B1-733C-9D62-5F57-F90C917AD0B3}"/>
              </a:ext>
            </a:extLst>
          </p:cNvPr>
          <p:cNvSpPr>
            <a:spLocks noGrp="1"/>
          </p:cNvSpPr>
          <p:nvPr>
            <p:ph type="dt" sz="half" idx="10"/>
          </p:nvPr>
        </p:nvSpPr>
        <p:spPr/>
        <p:txBody>
          <a:bodyPr/>
          <a:lstStyle/>
          <a:p>
            <a:fld id="{12B00D03-D614-4727-A3D3-B411CCFCE6AA}" type="datetimeFigureOut">
              <a:rPr lang="en-US" smtClean="0"/>
              <a:t>6/7/26</a:t>
            </a:fld>
            <a:endParaRPr lang="en-US"/>
          </a:p>
        </p:txBody>
      </p:sp>
      <p:sp>
        <p:nvSpPr>
          <p:cNvPr id="4" name="Footer Placeholder 3">
            <a:extLst>
              <a:ext uri="{FF2B5EF4-FFF2-40B4-BE49-F238E27FC236}">
                <a16:creationId xmlns:a16="http://schemas.microsoft.com/office/drawing/2014/main" id="{AC93A26D-F9E0-6C14-0B78-C904ABC574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9B5904-920C-38E8-B508-AB528EC4F0AD}"/>
              </a:ext>
            </a:extLst>
          </p:cNvPr>
          <p:cNvSpPr>
            <a:spLocks noGrp="1"/>
          </p:cNvSpPr>
          <p:nvPr>
            <p:ph type="sldNum" sz="quarter" idx="12"/>
          </p:nvPr>
        </p:nvSpPr>
        <p:spPr/>
        <p:txBody>
          <a:bodyPr/>
          <a:lstStyle/>
          <a:p>
            <a:fld id="{2F97BB31-2671-4D1A-9F41-835E2F73CDAD}" type="slidenum">
              <a:rPr lang="en-US" smtClean="0"/>
              <a:t>‹#›</a:t>
            </a:fld>
            <a:endParaRPr lang="en-US"/>
          </a:p>
        </p:txBody>
      </p:sp>
    </p:spTree>
    <p:extLst>
      <p:ext uri="{BB962C8B-B14F-4D97-AF65-F5344CB8AC3E}">
        <p14:creationId xmlns:p14="http://schemas.microsoft.com/office/powerpoint/2010/main" val="626200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DC305A-67C2-BFC3-A0E8-DA264C77550C}"/>
              </a:ext>
            </a:extLst>
          </p:cNvPr>
          <p:cNvSpPr>
            <a:spLocks noGrp="1"/>
          </p:cNvSpPr>
          <p:nvPr>
            <p:ph type="dt" sz="half" idx="10"/>
          </p:nvPr>
        </p:nvSpPr>
        <p:spPr/>
        <p:txBody>
          <a:bodyPr/>
          <a:lstStyle/>
          <a:p>
            <a:fld id="{12B00D03-D614-4727-A3D3-B411CCFCE6AA}" type="datetimeFigureOut">
              <a:rPr lang="en-US" smtClean="0"/>
              <a:t>6/7/26</a:t>
            </a:fld>
            <a:endParaRPr lang="en-US"/>
          </a:p>
        </p:txBody>
      </p:sp>
      <p:sp>
        <p:nvSpPr>
          <p:cNvPr id="3" name="Footer Placeholder 2">
            <a:extLst>
              <a:ext uri="{FF2B5EF4-FFF2-40B4-BE49-F238E27FC236}">
                <a16:creationId xmlns:a16="http://schemas.microsoft.com/office/drawing/2014/main" id="{83218643-741F-6028-1D32-B554143942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EEABE0-D1E0-FFAB-9DCE-008E33412360}"/>
              </a:ext>
            </a:extLst>
          </p:cNvPr>
          <p:cNvSpPr>
            <a:spLocks noGrp="1"/>
          </p:cNvSpPr>
          <p:nvPr>
            <p:ph type="sldNum" sz="quarter" idx="12"/>
          </p:nvPr>
        </p:nvSpPr>
        <p:spPr/>
        <p:txBody>
          <a:bodyPr/>
          <a:lstStyle/>
          <a:p>
            <a:fld id="{2F97BB31-2671-4D1A-9F41-835E2F73CDAD}" type="slidenum">
              <a:rPr lang="en-US" smtClean="0"/>
              <a:t>‹#›</a:t>
            </a:fld>
            <a:endParaRPr lang="en-US"/>
          </a:p>
        </p:txBody>
      </p:sp>
    </p:spTree>
    <p:extLst>
      <p:ext uri="{BB962C8B-B14F-4D97-AF65-F5344CB8AC3E}">
        <p14:creationId xmlns:p14="http://schemas.microsoft.com/office/powerpoint/2010/main" val="2573216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45F8-0551-DCEC-1672-822D17857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94D88-97B8-89D4-3CC7-62D58106C1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8AB18A-65FF-D9DC-9DF0-8FE387ADC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40F6CC-174A-0E98-E3AC-367B7178D765}"/>
              </a:ext>
            </a:extLst>
          </p:cNvPr>
          <p:cNvSpPr>
            <a:spLocks noGrp="1"/>
          </p:cNvSpPr>
          <p:nvPr>
            <p:ph type="dt" sz="half" idx="10"/>
          </p:nvPr>
        </p:nvSpPr>
        <p:spPr/>
        <p:txBody>
          <a:bodyPr/>
          <a:lstStyle/>
          <a:p>
            <a:fld id="{12B00D03-D614-4727-A3D3-B411CCFCE6AA}" type="datetimeFigureOut">
              <a:rPr lang="en-US" smtClean="0"/>
              <a:t>6/7/26</a:t>
            </a:fld>
            <a:endParaRPr lang="en-US"/>
          </a:p>
        </p:txBody>
      </p:sp>
      <p:sp>
        <p:nvSpPr>
          <p:cNvPr id="6" name="Footer Placeholder 5">
            <a:extLst>
              <a:ext uri="{FF2B5EF4-FFF2-40B4-BE49-F238E27FC236}">
                <a16:creationId xmlns:a16="http://schemas.microsoft.com/office/drawing/2014/main" id="{4CAA817E-51B4-A310-DFB3-42843653E5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5F48FE-7050-F820-0000-EEA9433993C8}"/>
              </a:ext>
            </a:extLst>
          </p:cNvPr>
          <p:cNvSpPr>
            <a:spLocks noGrp="1"/>
          </p:cNvSpPr>
          <p:nvPr>
            <p:ph type="sldNum" sz="quarter" idx="12"/>
          </p:nvPr>
        </p:nvSpPr>
        <p:spPr/>
        <p:txBody>
          <a:bodyPr/>
          <a:lstStyle/>
          <a:p>
            <a:fld id="{2F97BB31-2671-4D1A-9F41-835E2F73CDAD}" type="slidenum">
              <a:rPr lang="en-US" smtClean="0"/>
              <a:t>‹#›</a:t>
            </a:fld>
            <a:endParaRPr lang="en-US"/>
          </a:p>
        </p:txBody>
      </p:sp>
    </p:spTree>
    <p:extLst>
      <p:ext uri="{BB962C8B-B14F-4D97-AF65-F5344CB8AC3E}">
        <p14:creationId xmlns:p14="http://schemas.microsoft.com/office/powerpoint/2010/main" val="86507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B53B-1215-EABC-62CB-32A2838BC0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0AC58-AB4E-16C0-EBB2-F41F9B140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EFCD13-AD18-22CF-44BF-FE861F1E1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6DE52A-1DFF-1917-39A7-FE80F7BF54DC}"/>
              </a:ext>
            </a:extLst>
          </p:cNvPr>
          <p:cNvSpPr>
            <a:spLocks noGrp="1"/>
          </p:cNvSpPr>
          <p:nvPr>
            <p:ph type="dt" sz="half" idx="10"/>
          </p:nvPr>
        </p:nvSpPr>
        <p:spPr/>
        <p:txBody>
          <a:bodyPr/>
          <a:lstStyle/>
          <a:p>
            <a:fld id="{12B00D03-D614-4727-A3D3-B411CCFCE6AA}" type="datetimeFigureOut">
              <a:rPr lang="en-US" smtClean="0"/>
              <a:t>6/7/26</a:t>
            </a:fld>
            <a:endParaRPr lang="en-US"/>
          </a:p>
        </p:txBody>
      </p:sp>
      <p:sp>
        <p:nvSpPr>
          <p:cNvPr id="6" name="Footer Placeholder 5">
            <a:extLst>
              <a:ext uri="{FF2B5EF4-FFF2-40B4-BE49-F238E27FC236}">
                <a16:creationId xmlns:a16="http://schemas.microsoft.com/office/drawing/2014/main" id="{48190580-C00B-18CC-36DF-32AAE624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4C217B-3D1B-3DC7-08C0-79CA50FA41A3}"/>
              </a:ext>
            </a:extLst>
          </p:cNvPr>
          <p:cNvSpPr>
            <a:spLocks noGrp="1"/>
          </p:cNvSpPr>
          <p:nvPr>
            <p:ph type="sldNum" sz="quarter" idx="12"/>
          </p:nvPr>
        </p:nvSpPr>
        <p:spPr/>
        <p:txBody>
          <a:bodyPr/>
          <a:lstStyle/>
          <a:p>
            <a:fld id="{2F97BB31-2671-4D1A-9F41-835E2F73CDAD}" type="slidenum">
              <a:rPr lang="en-US" smtClean="0"/>
              <a:t>‹#›</a:t>
            </a:fld>
            <a:endParaRPr lang="en-US"/>
          </a:p>
        </p:txBody>
      </p:sp>
    </p:spTree>
    <p:extLst>
      <p:ext uri="{BB962C8B-B14F-4D97-AF65-F5344CB8AC3E}">
        <p14:creationId xmlns:p14="http://schemas.microsoft.com/office/powerpoint/2010/main" val="1369360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0AFB31-80E9-E2FA-01A2-EC7947ED0C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0D7CC6-FDD4-21C4-FF0E-0C4916EF4E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350CD-4B24-BA5A-2A19-63AE7E90AD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B00D03-D614-4727-A3D3-B411CCFCE6AA}" type="datetimeFigureOut">
              <a:rPr lang="en-US" smtClean="0"/>
              <a:t>6/7/26</a:t>
            </a:fld>
            <a:endParaRPr lang="en-US"/>
          </a:p>
        </p:txBody>
      </p:sp>
      <p:sp>
        <p:nvSpPr>
          <p:cNvPr id="5" name="Footer Placeholder 4">
            <a:extLst>
              <a:ext uri="{FF2B5EF4-FFF2-40B4-BE49-F238E27FC236}">
                <a16:creationId xmlns:a16="http://schemas.microsoft.com/office/drawing/2014/main" id="{30228D46-26FD-C8CE-AA37-AE146BEB74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106A61-B998-0724-2BE8-C19DC0F1CB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97BB31-2671-4D1A-9F41-835E2F73CDAD}" type="slidenum">
              <a:rPr lang="en-US" smtClean="0"/>
              <a:t>‹#›</a:t>
            </a:fld>
            <a:endParaRPr lang="en-US"/>
          </a:p>
        </p:txBody>
      </p:sp>
    </p:spTree>
    <p:extLst>
      <p:ext uri="{BB962C8B-B14F-4D97-AF65-F5344CB8AC3E}">
        <p14:creationId xmlns:p14="http://schemas.microsoft.com/office/powerpoint/2010/main" val="2342486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iblegateway.com/passage/?search=1%20Corinthians%2013&amp;version=NIV#fen-NIV-28667a" TargetMode="External"/><Relationship Id="rId2" Type="http://schemas.openxmlformats.org/officeDocument/2006/relationships/hyperlink" Target="https://www.biblegateway.com/passage/?search=john%2017&amp;version=NIV#fen-NIV-26777d"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biblegateway.com/passage/?search=Romans%201-16&amp;version=NIV#fen-NIV-28017r" TargetMode="External"/><Relationship Id="rId2" Type="http://schemas.openxmlformats.org/officeDocument/2006/relationships/hyperlink" Target="https://www.biblegateway.com/passage/?search=Romans%201-16&amp;version=NIV#fen-NIV-28014q"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s://www.biblegateway.com/passage/?search=Romans%201-16&amp;version=NIV#fen-NIV-28040u"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biblegateway.com/passage/?search=Romans%201-16&amp;version=NIV#fen-NIV-28155ap" TargetMode="External"/><Relationship Id="rId2" Type="http://schemas.openxmlformats.org/officeDocument/2006/relationships/hyperlink" Target="https://www.biblegateway.com/passage/?search=Romans%201-16&amp;version=NIV#fen-NIV-28153a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biblegateway.com/passage/?search=Romans%201-16&amp;version=NIV#fen-NIV-28171av"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biblegateway.com/passage/?search=Romans%2010-16&amp;version=NIV#fen-NIV-28200e" TargetMode="External"/><Relationship Id="rId2" Type="http://schemas.openxmlformats.org/officeDocument/2006/relationships/hyperlink" Target="https://www.biblegateway.com/passage/?search=Romans%2010-16&amp;version=NIV#fen-NIV-28197d"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biblegateway.com/passage/?search=Romans%2010-16&amp;version=NIV#fen-NIV-28363au"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en.wikipedia.org/wiki/Paul_of_Tarsus" TargetMode="External"/><Relationship Id="rId2" Type="http://schemas.openxmlformats.org/officeDocument/2006/relationships/hyperlink" Target="https://en.wikipedia.org/wiki/Constantine_the_Great"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en.wikipedia.org/wiki/Basilica_of_Saint_Paul_Outside_the_Walls#cite_note-spotw-1" TargetMode="External"/><Relationship Id="rId4" Type="http://schemas.openxmlformats.org/officeDocument/2006/relationships/hyperlink" Target="https://en.wikipedia.org/wiki/Pope_Sylvester_I"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9BD17-DEDB-9D87-1813-8AFB68965E09}"/>
              </a:ext>
            </a:extLst>
          </p:cNvPr>
          <p:cNvSpPr>
            <a:spLocks noGrp="1"/>
          </p:cNvSpPr>
          <p:nvPr>
            <p:ph type="ctrTitle"/>
          </p:nvPr>
        </p:nvSpPr>
        <p:spPr>
          <a:xfrm>
            <a:off x="1524000" y="2202015"/>
            <a:ext cx="9144000" cy="1438567"/>
          </a:xfrm>
        </p:spPr>
        <p:txBody>
          <a:bodyPr/>
          <a:lstStyle/>
          <a:p>
            <a:r>
              <a:rPr lang="en-US" dirty="0"/>
              <a:t>Ch. 22:  Romans</a:t>
            </a:r>
          </a:p>
        </p:txBody>
      </p:sp>
      <p:sp>
        <p:nvSpPr>
          <p:cNvPr id="3" name="Subtitle 2">
            <a:extLst>
              <a:ext uri="{FF2B5EF4-FFF2-40B4-BE49-F238E27FC236}">
                <a16:creationId xmlns:a16="http://schemas.microsoft.com/office/drawing/2014/main" id="{7B14D288-0A35-4317-591E-8DB2F1BCA760}"/>
              </a:ext>
            </a:extLst>
          </p:cNvPr>
          <p:cNvSpPr>
            <a:spLocks noGrp="1"/>
          </p:cNvSpPr>
          <p:nvPr>
            <p:ph type="subTitle" idx="1"/>
          </p:nvPr>
        </p:nvSpPr>
        <p:spPr>
          <a:xfrm>
            <a:off x="1524000" y="3639358"/>
            <a:ext cx="9144000" cy="1113031"/>
          </a:xfrm>
        </p:spPr>
        <p:txBody>
          <a:bodyPr>
            <a:normAutofit/>
          </a:bodyPr>
          <a:lstStyle/>
          <a:p>
            <a:r>
              <a:rPr lang="en-US" sz="2000" dirty="0"/>
              <a:t>Wright, N. T.; Bird, Michael F.. The New Testament in Its World: An Introduction to the History, Literature, and Theology of the First Christians (pp. 502-527). </a:t>
            </a:r>
          </a:p>
        </p:txBody>
      </p:sp>
      <p:pic>
        <p:nvPicPr>
          <p:cNvPr id="5" name="Picture 4">
            <a:extLst>
              <a:ext uri="{FF2B5EF4-FFF2-40B4-BE49-F238E27FC236}">
                <a16:creationId xmlns:a16="http://schemas.microsoft.com/office/drawing/2014/main" id="{C522DB8E-5CC7-A8EE-7886-59EADC7819F3}"/>
              </a:ext>
            </a:extLst>
          </p:cNvPr>
          <p:cNvPicPr>
            <a:picLocks noChangeAspect="1"/>
          </p:cNvPicPr>
          <p:nvPr/>
        </p:nvPicPr>
        <p:blipFill>
          <a:blip r:embed="rId2"/>
          <a:srcRect l="245" t="121" r="-245" b="67839"/>
          <a:stretch>
            <a:fillRect/>
          </a:stretch>
        </p:blipFill>
        <p:spPr>
          <a:xfrm>
            <a:off x="1696140" y="-482"/>
            <a:ext cx="8594262" cy="2706365"/>
          </a:xfrm>
          <a:prstGeom prst="rect">
            <a:avLst/>
          </a:prstGeom>
        </p:spPr>
      </p:pic>
      <p:pic>
        <p:nvPicPr>
          <p:cNvPr id="6" name="Picture 5">
            <a:extLst>
              <a:ext uri="{FF2B5EF4-FFF2-40B4-BE49-F238E27FC236}">
                <a16:creationId xmlns:a16="http://schemas.microsoft.com/office/drawing/2014/main" id="{75CD3BF1-9697-45C2-07FC-46C968AEED51}"/>
              </a:ext>
            </a:extLst>
          </p:cNvPr>
          <p:cNvPicPr>
            <a:picLocks noChangeAspect="1"/>
          </p:cNvPicPr>
          <p:nvPr/>
        </p:nvPicPr>
        <p:blipFill>
          <a:blip r:embed="rId2"/>
          <a:srcRect l="595" t="72426" r="-595" b="-121"/>
          <a:stretch>
            <a:fillRect/>
          </a:stretch>
        </p:blipFill>
        <p:spPr>
          <a:xfrm>
            <a:off x="1621095" y="4285862"/>
            <a:ext cx="8728388" cy="2375877"/>
          </a:xfrm>
          <a:prstGeom prst="rect">
            <a:avLst/>
          </a:prstGeom>
        </p:spPr>
      </p:pic>
      <p:sp>
        <p:nvSpPr>
          <p:cNvPr id="7" name="TextBox 6">
            <a:extLst>
              <a:ext uri="{FF2B5EF4-FFF2-40B4-BE49-F238E27FC236}">
                <a16:creationId xmlns:a16="http://schemas.microsoft.com/office/drawing/2014/main" id="{0E307F25-D4CB-9005-D19D-D294A1417E4F}"/>
              </a:ext>
            </a:extLst>
          </p:cNvPr>
          <p:cNvSpPr txBox="1"/>
          <p:nvPr/>
        </p:nvSpPr>
        <p:spPr>
          <a:xfrm>
            <a:off x="8360229" y="6189732"/>
            <a:ext cx="1686039" cy="369332"/>
          </a:xfrm>
          <a:prstGeom prst="rect">
            <a:avLst/>
          </a:prstGeom>
          <a:noFill/>
        </p:spPr>
        <p:txBody>
          <a:bodyPr wrap="none" rtlCol="0">
            <a:spAutoFit/>
          </a:bodyPr>
          <a:lstStyle/>
          <a:p>
            <a:r>
              <a:rPr lang="en-US" dirty="0"/>
              <a:t>Romans 1:16-7</a:t>
            </a:r>
          </a:p>
        </p:txBody>
      </p:sp>
    </p:spTree>
    <p:extLst>
      <p:ext uri="{BB962C8B-B14F-4D97-AF65-F5344CB8AC3E}">
        <p14:creationId xmlns:p14="http://schemas.microsoft.com/office/powerpoint/2010/main" val="313318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35B03-16BC-31E7-BDB8-7B341B509247}"/>
              </a:ext>
            </a:extLst>
          </p:cNvPr>
          <p:cNvSpPr>
            <a:spLocks noGrp="1"/>
          </p:cNvSpPr>
          <p:nvPr>
            <p:ph type="title"/>
          </p:nvPr>
        </p:nvSpPr>
        <p:spPr>
          <a:xfrm>
            <a:off x="344832" y="482737"/>
            <a:ext cx="3256156" cy="1775909"/>
          </a:xfrm>
        </p:spPr>
        <p:txBody>
          <a:bodyPr>
            <a:normAutofit fontScale="90000"/>
          </a:bodyPr>
          <a:lstStyle/>
          <a:p>
            <a:r>
              <a:rPr lang="en-US" sz="4900" dirty="0"/>
              <a:t>Ancient Rome </a:t>
            </a:r>
            <a:br>
              <a:rPr lang="en-US" sz="4900" dirty="0"/>
            </a:br>
            <a:r>
              <a:rPr lang="en-US" sz="4900" dirty="0"/>
              <a:t>A.D. 50</a:t>
            </a:r>
            <a:endParaRPr lang="en-US" dirty="0"/>
          </a:p>
        </p:txBody>
      </p:sp>
      <p:pic>
        <p:nvPicPr>
          <p:cNvPr id="5" name="Picture 4">
            <a:extLst>
              <a:ext uri="{FF2B5EF4-FFF2-40B4-BE49-F238E27FC236}">
                <a16:creationId xmlns:a16="http://schemas.microsoft.com/office/drawing/2014/main" id="{8263FA78-8199-C043-1EDC-A2279432F8F0}"/>
              </a:ext>
            </a:extLst>
          </p:cNvPr>
          <p:cNvPicPr>
            <a:picLocks noChangeAspect="1"/>
          </p:cNvPicPr>
          <p:nvPr/>
        </p:nvPicPr>
        <p:blipFill>
          <a:blip r:embed="rId2"/>
          <a:stretch>
            <a:fillRect/>
          </a:stretch>
        </p:blipFill>
        <p:spPr>
          <a:xfrm>
            <a:off x="3139906" y="-221955"/>
            <a:ext cx="8938724" cy="7346514"/>
          </a:xfrm>
          <a:prstGeom prst="rect">
            <a:avLst/>
          </a:prstGeom>
        </p:spPr>
      </p:pic>
      <p:sp>
        <p:nvSpPr>
          <p:cNvPr id="3" name="TextBox 2">
            <a:extLst>
              <a:ext uri="{FF2B5EF4-FFF2-40B4-BE49-F238E27FC236}">
                <a16:creationId xmlns:a16="http://schemas.microsoft.com/office/drawing/2014/main" id="{3F5139EC-1D1B-1FD9-73B9-E5E71626283A}"/>
              </a:ext>
            </a:extLst>
          </p:cNvPr>
          <p:cNvSpPr txBox="1"/>
          <p:nvPr/>
        </p:nvSpPr>
        <p:spPr>
          <a:xfrm>
            <a:off x="213731" y="2521863"/>
            <a:ext cx="3256156" cy="4154984"/>
          </a:xfrm>
          <a:prstGeom prst="rect">
            <a:avLst/>
          </a:prstGeom>
          <a:noFill/>
        </p:spPr>
        <p:txBody>
          <a:bodyPr wrap="square" rtlCol="0">
            <a:spAutoFit/>
          </a:bodyPr>
          <a:lstStyle/>
          <a:p>
            <a:r>
              <a:rPr lang="en-US" sz="2400" dirty="0"/>
              <a:t>Population ~1 million</a:t>
            </a:r>
            <a:br>
              <a:rPr lang="en-US" sz="2400" dirty="0"/>
            </a:br>
            <a:r>
              <a:rPr lang="en-US" sz="2400" dirty="0"/>
              <a:t>World’s largest city, and only million population city in Europe until the 19</a:t>
            </a:r>
            <a:r>
              <a:rPr lang="en-US" sz="2400" baseline="30000" dirty="0"/>
              <a:t>th</a:t>
            </a:r>
            <a:r>
              <a:rPr lang="en-US" sz="2400" dirty="0"/>
              <a:t> century</a:t>
            </a:r>
          </a:p>
          <a:p>
            <a:r>
              <a:rPr lang="en-US" sz="2400" dirty="0"/>
              <a:t>Today: 2.7 million in Rome.  </a:t>
            </a:r>
          </a:p>
          <a:p>
            <a:r>
              <a:rPr lang="en-US" sz="2400" dirty="0"/>
              <a:t>2021:  There are 113 cities in China &gt; 1 million.</a:t>
            </a:r>
          </a:p>
        </p:txBody>
      </p:sp>
    </p:spTree>
    <p:extLst>
      <p:ext uri="{BB962C8B-B14F-4D97-AF65-F5344CB8AC3E}">
        <p14:creationId xmlns:p14="http://schemas.microsoft.com/office/powerpoint/2010/main" val="4040750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5044B5-0A4A-A514-9058-A3515EBA59DE}"/>
              </a:ext>
            </a:extLst>
          </p:cNvPr>
          <p:cNvPicPr>
            <a:picLocks noChangeAspect="1"/>
          </p:cNvPicPr>
          <p:nvPr/>
        </p:nvPicPr>
        <p:blipFill>
          <a:blip r:embed="rId2"/>
          <a:stretch>
            <a:fillRect/>
          </a:stretch>
        </p:blipFill>
        <p:spPr>
          <a:xfrm>
            <a:off x="1862254" y="-88154"/>
            <a:ext cx="8664497" cy="7197967"/>
          </a:xfrm>
          <a:prstGeom prst="rect">
            <a:avLst/>
          </a:prstGeom>
        </p:spPr>
      </p:pic>
    </p:spTree>
    <p:extLst>
      <p:ext uri="{BB962C8B-B14F-4D97-AF65-F5344CB8AC3E}">
        <p14:creationId xmlns:p14="http://schemas.microsoft.com/office/powerpoint/2010/main" val="2931147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285A-0908-D98F-2F59-B60A16578943}"/>
              </a:ext>
            </a:extLst>
          </p:cNvPr>
          <p:cNvSpPr>
            <a:spLocks noGrp="1"/>
          </p:cNvSpPr>
          <p:nvPr>
            <p:ph type="title"/>
          </p:nvPr>
        </p:nvSpPr>
        <p:spPr/>
        <p:txBody>
          <a:bodyPr/>
          <a:lstStyle/>
          <a:p>
            <a:r>
              <a:rPr lang="en-US" dirty="0"/>
              <a:t>Did Paul Establish the Church in Rome?</a:t>
            </a:r>
          </a:p>
        </p:txBody>
      </p:sp>
      <p:sp>
        <p:nvSpPr>
          <p:cNvPr id="3" name="Content Placeholder 2">
            <a:extLst>
              <a:ext uri="{FF2B5EF4-FFF2-40B4-BE49-F238E27FC236}">
                <a16:creationId xmlns:a16="http://schemas.microsoft.com/office/drawing/2014/main" id="{A4435E98-983E-4C83-DAA8-601DC46ABD73}"/>
              </a:ext>
            </a:extLst>
          </p:cNvPr>
          <p:cNvSpPr>
            <a:spLocks noGrp="1"/>
          </p:cNvSpPr>
          <p:nvPr>
            <p:ph idx="1"/>
          </p:nvPr>
        </p:nvSpPr>
        <p:spPr/>
        <p:txBody>
          <a:bodyPr/>
          <a:lstStyle/>
          <a:p>
            <a:r>
              <a:rPr lang="en-US" dirty="0"/>
              <a:t>Christian churches pre-existed Paul’s arrival, probably due to Jews visiting Jerusalem and hearing about Jesus.  Traveling tradespeople such as Priscilla and Aquila probably had an important role.</a:t>
            </a:r>
          </a:p>
          <a:p>
            <a:r>
              <a:rPr lang="en-US" dirty="0"/>
              <a:t>Peter’s role was probably exaggerated in the retellings by the established church over time, including the idea that he was the first leader of the church there.</a:t>
            </a:r>
          </a:p>
        </p:txBody>
      </p:sp>
    </p:spTree>
    <p:extLst>
      <p:ext uri="{BB962C8B-B14F-4D97-AF65-F5344CB8AC3E}">
        <p14:creationId xmlns:p14="http://schemas.microsoft.com/office/powerpoint/2010/main" val="179477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E185A-00C9-0111-B35C-E9F16674F454}"/>
              </a:ext>
            </a:extLst>
          </p:cNvPr>
          <p:cNvSpPr>
            <a:spLocks noGrp="1"/>
          </p:cNvSpPr>
          <p:nvPr>
            <p:ph type="title"/>
          </p:nvPr>
        </p:nvSpPr>
        <p:spPr/>
        <p:txBody>
          <a:bodyPr/>
          <a:lstStyle/>
          <a:p>
            <a:r>
              <a:rPr lang="en-US" dirty="0"/>
              <a:t>Where and How Romans was Written</a:t>
            </a:r>
          </a:p>
        </p:txBody>
      </p:sp>
      <p:sp>
        <p:nvSpPr>
          <p:cNvPr id="3" name="Content Placeholder 2">
            <a:extLst>
              <a:ext uri="{FF2B5EF4-FFF2-40B4-BE49-F238E27FC236}">
                <a16:creationId xmlns:a16="http://schemas.microsoft.com/office/drawing/2014/main" id="{EA47A484-F2C4-DD51-8007-AE2DE0088241}"/>
              </a:ext>
            </a:extLst>
          </p:cNvPr>
          <p:cNvSpPr>
            <a:spLocks noGrp="1"/>
          </p:cNvSpPr>
          <p:nvPr>
            <p:ph idx="1"/>
          </p:nvPr>
        </p:nvSpPr>
        <p:spPr/>
        <p:txBody>
          <a:bodyPr/>
          <a:lstStyle/>
          <a:p>
            <a:r>
              <a:rPr lang="en-US" dirty="0"/>
              <a:t>Paul wrote Romans in Cenchreae (near Corinth) about 56/7.</a:t>
            </a:r>
          </a:p>
          <a:p>
            <a:r>
              <a:rPr lang="en-US" dirty="0"/>
              <a:t>He planned to return to Jerusalem with the collections taken for them from gentile churches and then to travel to Spain.</a:t>
            </a:r>
          </a:p>
          <a:p>
            <a:r>
              <a:rPr lang="en-US" dirty="0"/>
              <a:t>The letter was dictated to Tertius (16:22) and entrusted to Phoebe to be delivered to </a:t>
            </a:r>
            <a:r>
              <a:rPr lang="en-US"/>
              <a:t>Roman congregations.</a:t>
            </a:r>
          </a:p>
        </p:txBody>
      </p:sp>
    </p:spTree>
    <p:extLst>
      <p:ext uri="{BB962C8B-B14F-4D97-AF65-F5344CB8AC3E}">
        <p14:creationId xmlns:p14="http://schemas.microsoft.com/office/powerpoint/2010/main" val="3140482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C9786-3F9C-8D91-4952-2336D7E84EF3}"/>
              </a:ext>
            </a:extLst>
          </p:cNvPr>
          <p:cNvSpPr>
            <a:spLocks noGrp="1"/>
          </p:cNvSpPr>
          <p:nvPr>
            <p:ph type="title"/>
          </p:nvPr>
        </p:nvSpPr>
        <p:spPr/>
        <p:txBody>
          <a:bodyPr/>
          <a:lstStyle/>
          <a:p>
            <a:r>
              <a:rPr lang="en-US" dirty="0"/>
              <a:t>What is the Purpose of Romans?</a:t>
            </a:r>
          </a:p>
        </p:txBody>
      </p:sp>
      <p:sp>
        <p:nvSpPr>
          <p:cNvPr id="3" name="Content Placeholder 2">
            <a:extLst>
              <a:ext uri="{FF2B5EF4-FFF2-40B4-BE49-F238E27FC236}">
                <a16:creationId xmlns:a16="http://schemas.microsoft.com/office/drawing/2014/main" id="{40268537-C8A0-68F6-BA44-F7D09E769AED}"/>
              </a:ext>
            </a:extLst>
          </p:cNvPr>
          <p:cNvSpPr>
            <a:spLocks noGrp="1"/>
          </p:cNvSpPr>
          <p:nvPr>
            <p:ph idx="1"/>
          </p:nvPr>
        </p:nvSpPr>
        <p:spPr/>
        <p:txBody>
          <a:bodyPr>
            <a:normAutofit fontScale="92500"/>
          </a:bodyPr>
          <a:lstStyle/>
          <a:p>
            <a:r>
              <a:rPr lang="en-US" dirty="0"/>
              <a:t>Muratorian canon (late 2</a:t>
            </a:r>
            <a:r>
              <a:rPr lang="en-US" baseline="30000" dirty="0"/>
              <a:t>nd</a:t>
            </a:r>
            <a:r>
              <a:rPr lang="en-US" dirty="0"/>
              <a:t> century):  “concerning the plan of the Scriptures, showing that their foundation is Christ.”</a:t>
            </a:r>
          </a:p>
          <a:p>
            <a:r>
              <a:rPr lang="en-US" dirty="0"/>
              <a:t>Luther:  Paul’s summary of Christian and evangelical teaching.</a:t>
            </a:r>
          </a:p>
          <a:p>
            <a:r>
              <a:rPr lang="en-US" dirty="0"/>
              <a:t>Melanchthon </a:t>
            </a:r>
            <a:r>
              <a:rPr lang="en-US"/>
              <a:t>(Luther’s </a:t>
            </a:r>
            <a:r>
              <a:rPr lang="en-US" dirty="0"/>
              <a:t>friend):  “a compendium of Christian doctrine.</a:t>
            </a:r>
          </a:p>
          <a:p>
            <a:r>
              <a:rPr lang="en-US" dirty="0"/>
              <a:t>N.T. Wright:  It is not a ‘theological treatise’ because</a:t>
            </a:r>
          </a:p>
          <a:p>
            <a:pPr lvl="1"/>
            <a:r>
              <a:rPr lang="en-US" dirty="0"/>
              <a:t>Key topics are not addressed (holy spirit, church, second coming)</a:t>
            </a:r>
          </a:p>
          <a:p>
            <a:pPr lvl="1"/>
            <a:r>
              <a:rPr lang="en-US" dirty="0"/>
              <a:t>Romans is situational and includes specific plans, warnings, etc.</a:t>
            </a:r>
          </a:p>
          <a:p>
            <a:r>
              <a:rPr lang="en-US" dirty="0"/>
              <a:t>N.T. Wright:  Romans written for Paul’s specific circumstances and ministry, [OR] Romans written to address an internal problem in the Roman house-churches.</a:t>
            </a:r>
          </a:p>
          <a:p>
            <a:pPr lvl="1"/>
            <a:endParaRPr lang="en-US" dirty="0"/>
          </a:p>
        </p:txBody>
      </p:sp>
    </p:spTree>
    <p:extLst>
      <p:ext uri="{BB962C8B-B14F-4D97-AF65-F5344CB8AC3E}">
        <p14:creationId xmlns:p14="http://schemas.microsoft.com/office/powerpoint/2010/main" val="655116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BB66-2745-A958-9AA9-D0BB5E046C65}"/>
              </a:ext>
            </a:extLst>
          </p:cNvPr>
          <p:cNvSpPr>
            <a:spLocks noGrp="1"/>
          </p:cNvSpPr>
          <p:nvPr>
            <p:ph type="title"/>
          </p:nvPr>
        </p:nvSpPr>
        <p:spPr/>
        <p:txBody>
          <a:bodyPr/>
          <a:lstStyle/>
          <a:p>
            <a:r>
              <a:rPr lang="en-US" dirty="0"/>
              <a:t>Possible Purposes of Romans</a:t>
            </a:r>
          </a:p>
        </p:txBody>
      </p:sp>
      <p:sp>
        <p:nvSpPr>
          <p:cNvPr id="3" name="Content Placeholder 2">
            <a:extLst>
              <a:ext uri="{FF2B5EF4-FFF2-40B4-BE49-F238E27FC236}">
                <a16:creationId xmlns:a16="http://schemas.microsoft.com/office/drawing/2014/main" id="{B7AFF79B-5CAF-2768-2C40-C8A22326BC66}"/>
              </a:ext>
            </a:extLst>
          </p:cNvPr>
          <p:cNvSpPr>
            <a:spLocks noGrp="1"/>
          </p:cNvSpPr>
          <p:nvPr>
            <p:ph idx="1"/>
          </p:nvPr>
        </p:nvSpPr>
        <p:spPr/>
        <p:txBody>
          <a:bodyPr/>
          <a:lstStyle/>
          <a:p>
            <a:r>
              <a:rPr lang="en-US" dirty="0"/>
              <a:t>Win the church over to his account of the gospel:</a:t>
            </a:r>
          </a:p>
          <a:p>
            <a:pPr lvl="1"/>
            <a:r>
              <a:rPr lang="en-US" dirty="0"/>
              <a:t>Freedom from the law through grace for</a:t>
            </a:r>
          </a:p>
          <a:p>
            <a:pPr lvl="1"/>
            <a:r>
              <a:rPr lang="en-US" dirty="0"/>
              <a:t>Both gentiles and Jews included</a:t>
            </a:r>
          </a:p>
          <a:p>
            <a:r>
              <a:rPr lang="en-US" dirty="0"/>
              <a:t>Perform “preventative pastoral care”:</a:t>
            </a:r>
          </a:p>
          <a:p>
            <a:pPr lvl="1"/>
            <a:r>
              <a:rPr lang="en-US" dirty="0"/>
              <a:t>Need to address Claudius’s expulsion of many Jews from Rome, leaving the Roman churches mostly gentile.  Claudius’s edicts were canceled when Nero became emperor in 54.</a:t>
            </a:r>
          </a:p>
          <a:p>
            <a:pPr lvl="1"/>
            <a:r>
              <a:rPr lang="en-US" dirty="0"/>
              <a:t>Perhaps Jews returning to Rome found conflicts with the mostly gentile churches.</a:t>
            </a:r>
          </a:p>
          <a:p>
            <a:endParaRPr lang="en-US" dirty="0"/>
          </a:p>
        </p:txBody>
      </p:sp>
    </p:spTree>
    <p:extLst>
      <p:ext uri="{BB962C8B-B14F-4D97-AF65-F5344CB8AC3E}">
        <p14:creationId xmlns:p14="http://schemas.microsoft.com/office/powerpoint/2010/main" val="4028138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E99E-C1E3-CF6C-FBFF-2A2335FAFECA}"/>
              </a:ext>
            </a:extLst>
          </p:cNvPr>
          <p:cNvSpPr>
            <a:spLocks noGrp="1"/>
          </p:cNvSpPr>
          <p:nvPr>
            <p:ph type="title"/>
          </p:nvPr>
        </p:nvSpPr>
        <p:spPr/>
        <p:txBody>
          <a:bodyPr/>
          <a:lstStyle/>
          <a:p>
            <a:r>
              <a:rPr lang="en-US" dirty="0"/>
              <a:t>In Summary, Roman’s is:</a:t>
            </a:r>
          </a:p>
        </p:txBody>
      </p:sp>
      <p:sp>
        <p:nvSpPr>
          <p:cNvPr id="3" name="Content Placeholder 2">
            <a:extLst>
              <a:ext uri="{FF2B5EF4-FFF2-40B4-BE49-F238E27FC236}">
                <a16:creationId xmlns:a16="http://schemas.microsoft.com/office/drawing/2014/main" id="{A1521F9F-D216-BB61-0325-E3E4C5BAC944}"/>
              </a:ext>
            </a:extLst>
          </p:cNvPr>
          <p:cNvSpPr>
            <a:spLocks noGrp="1"/>
          </p:cNvSpPr>
          <p:nvPr>
            <p:ph idx="1"/>
          </p:nvPr>
        </p:nvSpPr>
        <p:spPr/>
        <p:txBody>
          <a:bodyPr/>
          <a:lstStyle/>
          <a:p>
            <a:pPr marL="0" indent="0">
              <a:buNone/>
            </a:pPr>
            <a:r>
              <a:rPr lang="en-US" dirty="0"/>
              <a:t>“In sum, Romans is a gospel-based exposition and exhortation; a masterpiece of missionary theology, </a:t>
            </a:r>
            <a:r>
              <a:rPr lang="en-US" dirty="0" err="1"/>
              <a:t>christological</a:t>
            </a:r>
            <a:r>
              <a:rPr lang="en-US" dirty="0"/>
              <a:t> exegesis, pastoral care, and artful rhetoric—all designed to win over the many strands of early Roman Christianity to Paul’s gospel, to lend practical support to his mission in Spain and moral support for his immediate visit to Jerusalem, to draw Jewish and gentile Christians in Rome closer together, to strengthen them in their faith despite the perils of Roman culture. “</a:t>
            </a:r>
          </a:p>
        </p:txBody>
      </p:sp>
    </p:spTree>
    <p:extLst>
      <p:ext uri="{BB962C8B-B14F-4D97-AF65-F5344CB8AC3E}">
        <p14:creationId xmlns:p14="http://schemas.microsoft.com/office/powerpoint/2010/main" val="2355523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DC5D33-4083-84E1-CAB1-DF17E7DA6AA3}"/>
              </a:ext>
            </a:extLst>
          </p:cNvPr>
          <p:cNvSpPr>
            <a:spLocks noGrp="1"/>
          </p:cNvSpPr>
          <p:nvPr>
            <p:ph type="title"/>
          </p:nvPr>
        </p:nvSpPr>
        <p:spPr>
          <a:xfrm>
            <a:off x="838200" y="257910"/>
            <a:ext cx="10515600" cy="1325563"/>
          </a:xfrm>
        </p:spPr>
        <p:txBody>
          <a:bodyPr/>
          <a:lstStyle/>
          <a:p>
            <a:r>
              <a:rPr lang="en-US" dirty="0"/>
              <a:t>Outline of Romans</a:t>
            </a:r>
          </a:p>
        </p:txBody>
      </p:sp>
      <p:sp>
        <p:nvSpPr>
          <p:cNvPr id="7" name="Content Placeholder 6">
            <a:extLst>
              <a:ext uri="{FF2B5EF4-FFF2-40B4-BE49-F238E27FC236}">
                <a16:creationId xmlns:a16="http://schemas.microsoft.com/office/drawing/2014/main" id="{01E9047D-3D3A-674B-589B-EC7C7F3A6CF8}"/>
              </a:ext>
            </a:extLst>
          </p:cNvPr>
          <p:cNvSpPr>
            <a:spLocks noGrp="1"/>
          </p:cNvSpPr>
          <p:nvPr>
            <p:ph idx="1"/>
          </p:nvPr>
        </p:nvSpPr>
        <p:spPr>
          <a:xfrm>
            <a:off x="838200" y="1583473"/>
            <a:ext cx="10515600" cy="4593490"/>
          </a:xfrm>
        </p:spPr>
        <p:txBody>
          <a:bodyPr>
            <a:normAutofit fontScale="85000" lnSpcReduction="20000"/>
          </a:bodyPr>
          <a:lstStyle/>
          <a:p>
            <a:r>
              <a:rPr lang="en-US" b="1" dirty="0"/>
              <a:t>1. Unveiling God’s righteousness (1—4) </a:t>
            </a:r>
            <a:r>
              <a:rPr lang="en-US" dirty="0"/>
              <a:t>a. Introductions, greetings, and </a:t>
            </a:r>
            <a:r>
              <a:rPr lang="en-US" dirty="0" err="1"/>
              <a:t>defence</a:t>
            </a:r>
            <a:r>
              <a:rPr lang="en-US" dirty="0"/>
              <a:t> of Paul’s travel plans (1.1–15) b. Thesis statement (1.16–17) c. Gentiles and Jews condemned, God’s purposes remaining (1.18—3.20) d. Covenant fulfilled through faith for faith (3.21—4.25) </a:t>
            </a:r>
          </a:p>
          <a:p>
            <a:r>
              <a:rPr lang="en-US" b="1" dirty="0"/>
              <a:t>2. From new covenant to new creation (5—8) </a:t>
            </a:r>
            <a:r>
              <a:rPr lang="en-US" dirty="0"/>
              <a:t>a. Assurance based on cross and spirit (5.1–11) b. Launching the new humanity (5.12–21) c. The new exodus: baptism and freedom (6.1–23) d. The law and the spirit (7.1—8.11) e. Spirit and new creation (8.12–30) f. Nothing shall separate us from God’s love (8.31–39) </a:t>
            </a:r>
          </a:p>
          <a:p>
            <a:r>
              <a:rPr lang="en-US" b="1" dirty="0"/>
              <a:t>3. God’s faithfulness and Israel’s unbelief (9—11) </a:t>
            </a:r>
            <a:r>
              <a:rPr lang="en-US" dirty="0"/>
              <a:t>a. Paul’s grief (9.1–5) b. God’s plan in Israel’s history (9.6–29) c. God’s covenant-faithfulness in the gospel (9.30—10.21) d. God’s abiding faithfulness (11.1–36) </a:t>
            </a:r>
          </a:p>
          <a:p>
            <a:r>
              <a:rPr lang="en-US" b="1" dirty="0"/>
              <a:t>4. Faithfulness and fellowship in the wider world (12—16</a:t>
            </a:r>
            <a:r>
              <a:rPr lang="en-US" dirty="0"/>
              <a:t>) a. The transformed mind and its effects (12.1–21) b. Living between the times (13.1–14) c. Growing towards unity (14.1—15.12) d. Missionary plans and closing greetings (15.13—16.27) </a:t>
            </a:r>
          </a:p>
          <a:p>
            <a:pPr marL="0" indent="0">
              <a:buNone/>
            </a:pPr>
            <a:endParaRPr lang="en-US" dirty="0"/>
          </a:p>
        </p:txBody>
      </p:sp>
    </p:spTree>
    <p:extLst>
      <p:ext uri="{BB962C8B-B14F-4D97-AF65-F5344CB8AC3E}">
        <p14:creationId xmlns:p14="http://schemas.microsoft.com/office/powerpoint/2010/main" val="406012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6A5C-781F-D9C8-7F10-4A69001B1427}"/>
              </a:ext>
            </a:extLst>
          </p:cNvPr>
          <p:cNvSpPr>
            <a:spLocks noGrp="1"/>
          </p:cNvSpPr>
          <p:nvPr>
            <p:ph type="title"/>
          </p:nvPr>
        </p:nvSpPr>
        <p:spPr>
          <a:xfrm>
            <a:off x="798931" y="230489"/>
            <a:ext cx="10515600" cy="1325563"/>
          </a:xfrm>
        </p:spPr>
        <p:txBody>
          <a:bodyPr>
            <a:normAutofit/>
          </a:bodyPr>
          <a:lstStyle/>
          <a:p>
            <a:r>
              <a:rPr lang="en-US" dirty="0"/>
              <a:t>“The Romans Road”—Selection of Verses</a:t>
            </a:r>
            <a:br>
              <a:rPr lang="en-US" dirty="0"/>
            </a:br>
            <a:r>
              <a:rPr lang="en-US" sz="2800" dirty="0"/>
              <a:t>Evangelical device in the SBC—Compare to overall Romans Outline</a:t>
            </a:r>
            <a:endParaRPr lang="en-US" dirty="0"/>
          </a:p>
        </p:txBody>
      </p:sp>
      <p:sp>
        <p:nvSpPr>
          <p:cNvPr id="3" name="Content Placeholder 2">
            <a:extLst>
              <a:ext uri="{FF2B5EF4-FFF2-40B4-BE49-F238E27FC236}">
                <a16:creationId xmlns:a16="http://schemas.microsoft.com/office/drawing/2014/main" id="{E03F2D82-76A5-AC5E-6B4A-278F8C232DF0}"/>
              </a:ext>
            </a:extLst>
          </p:cNvPr>
          <p:cNvSpPr>
            <a:spLocks noGrp="1"/>
          </p:cNvSpPr>
          <p:nvPr>
            <p:ph idx="1"/>
          </p:nvPr>
        </p:nvSpPr>
        <p:spPr>
          <a:xfrm>
            <a:off x="838200" y="1598798"/>
            <a:ext cx="10515600" cy="4970296"/>
          </a:xfrm>
        </p:spPr>
        <p:txBody>
          <a:bodyPr>
            <a:normAutofit fontScale="70000" lnSpcReduction="20000"/>
          </a:bodyPr>
          <a:lstStyle/>
          <a:p>
            <a:pPr marL="0" indent="0">
              <a:buNone/>
            </a:pPr>
            <a:r>
              <a:rPr lang="en-US" dirty="0"/>
              <a:t>Different churches use slightly different sets, but the most common “Roman Road” includes:</a:t>
            </a:r>
          </a:p>
          <a:p>
            <a:r>
              <a:rPr lang="en-US" b="1" dirty="0"/>
              <a:t>Romans 3:23 — The universal problem</a:t>
            </a:r>
            <a:br>
              <a:rPr lang="en-US" dirty="0"/>
            </a:br>
            <a:r>
              <a:rPr lang="en-US" i="1" dirty="0"/>
              <a:t>“For all have sinned and fall short of the glory of God.”</a:t>
            </a:r>
            <a:br>
              <a:rPr lang="en-US" dirty="0"/>
            </a:br>
            <a:r>
              <a:rPr lang="en-US" b="1" dirty="0"/>
              <a:t>Key point:</a:t>
            </a:r>
            <a:r>
              <a:rPr lang="en-US" dirty="0"/>
              <a:t> Everyone is a sinner.</a:t>
            </a:r>
          </a:p>
          <a:p>
            <a:r>
              <a:rPr lang="en-US" b="1" dirty="0"/>
              <a:t>Romans 6:23 — The consequence and the gift</a:t>
            </a:r>
            <a:br>
              <a:rPr lang="en-US" dirty="0"/>
            </a:br>
            <a:r>
              <a:rPr lang="en-US" i="1" dirty="0"/>
              <a:t>“For the wages of sin is death, but the gift of God is eternal life in Christ Jesus our Lord.”</a:t>
            </a:r>
            <a:br>
              <a:rPr lang="en-US" dirty="0"/>
            </a:br>
            <a:r>
              <a:rPr lang="en-US" b="1" dirty="0"/>
              <a:t>Key point:</a:t>
            </a:r>
            <a:r>
              <a:rPr lang="en-US" dirty="0"/>
              <a:t> Sin earns death; God offers life.</a:t>
            </a:r>
          </a:p>
          <a:p>
            <a:r>
              <a:rPr lang="en-US" b="1" dirty="0"/>
              <a:t>Romans 5:8 — God’s loving solution</a:t>
            </a:r>
            <a:br>
              <a:rPr lang="en-US" dirty="0"/>
            </a:br>
            <a:r>
              <a:rPr lang="en-US" i="1" dirty="0"/>
              <a:t>“But God demonstrates his own love for us in this: While we were still sinners, Christ died for us.”</a:t>
            </a:r>
            <a:br>
              <a:rPr lang="en-US" dirty="0"/>
            </a:br>
            <a:r>
              <a:rPr lang="en-US" b="1" dirty="0"/>
              <a:t>Key point:</a:t>
            </a:r>
            <a:r>
              <a:rPr lang="en-US" dirty="0"/>
              <a:t> Christ’s death is God’s answer to sin.</a:t>
            </a:r>
          </a:p>
          <a:p>
            <a:r>
              <a:rPr lang="en-US" b="1" dirty="0"/>
              <a:t>Romans 10:9–10 — The response of faith</a:t>
            </a:r>
            <a:br>
              <a:rPr lang="en-US" dirty="0"/>
            </a:br>
            <a:r>
              <a:rPr lang="en-US" i="1" dirty="0"/>
              <a:t>“If you confess with your mouth ‘Jesus is Lord’ and believe in your heart that God raised him from the dead, you will be saved.”</a:t>
            </a:r>
            <a:br>
              <a:rPr lang="en-US" dirty="0"/>
            </a:br>
            <a:r>
              <a:rPr lang="en-US" b="1" dirty="0"/>
              <a:t>Key point:</a:t>
            </a:r>
            <a:r>
              <a:rPr lang="en-US" dirty="0"/>
              <a:t> Salvation comes through confessing and believing.</a:t>
            </a:r>
          </a:p>
          <a:p>
            <a:r>
              <a:rPr lang="en-US" b="1" dirty="0"/>
              <a:t>Romans 10:13 — The promise</a:t>
            </a:r>
            <a:br>
              <a:rPr lang="en-US" dirty="0"/>
            </a:br>
            <a:r>
              <a:rPr lang="en-US" i="1" dirty="0"/>
              <a:t>“Everyone who calls on the name of the Lord will be saved.”</a:t>
            </a:r>
            <a:br>
              <a:rPr lang="en-US" dirty="0"/>
            </a:br>
            <a:r>
              <a:rPr lang="en-US" b="1" dirty="0"/>
              <a:t>Key point:</a:t>
            </a:r>
            <a:r>
              <a:rPr lang="en-US" dirty="0"/>
              <a:t> The offer is open to all.</a:t>
            </a:r>
          </a:p>
          <a:p>
            <a:r>
              <a:rPr lang="en-US" dirty="0"/>
              <a:t>Some churches add Romans 5:1, 8:1, or 12:1–2 as “next steps” in discipleship.</a:t>
            </a:r>
          </a:p>
        </p:txBody>
      </p:sp>
    </p:spTree>
    <p:extLst>
      <p:ext uri="{BB962C8B-B14F-4D97-AF65-F5344CB8AC3E}">
        <p14:creationId xmlns:p14="http://schemas.microsoft.com/office/powerpoint/2010/main" val="1993177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8489-2748-01B2-7EE5-B2571E4A0052}"/>
              </a:ext>
            </a:extLst>
          </p:cNvPr>
          <p:cNvSpPr>
            <a:spLocks noGrp="1"/>
          </p:cNvSpPr>
          <p:nvPr>
            <p:ph type="title"/>
          </p:nvPr>
        </p:nvSpPr>
        <p:spPr/>
        <p:txBody>
          <a:bodyPr/>
          <a:lstStyle/>
          <a:p>
            <a:r>
              <a:rPr lang="en-US" dirty="0"/>
              <a:t>Romans Coheres through themes and strands which extend through its four parts</a:t>
            </a:r>
          </a:p>
        </p:txBody>
      </p:sp>
      <p:sp>
        <p:nvSpPr>
          <p:cNvPr id="3" name="Content Placeholder 2">
            <a:extLst>
              <a:ext uri="{FF2B5EF4-FFF2-40B4-BE49-F238E27FC236}">
                <a16:creationId xmlns:a16="http://schemas.microsoft.com/office/drawing/2014/main" id="{732F9720-FE64-55EF-8F19-5A239BF09375}"/>
              </a:ext>
            </a:extLst>
          </p:cNvPr>
          <p:cNvSpPr>
            <a:spLocks noGrp="1"/>
          </p:cNvSpPr>
          <p:nvPr>
            <p:ph idx="1"/>
          </p:nvPr>
        </p:nvSpPr>
        <p:spPr>
          <a:xfrm>
            <a:off x="838200" y="1825625"/>
            <a:ext cx="10515600" cy="3192424"/>
          </a:xfrm>
        </p:spPr>
        <p:txBody>
          <a:bodyPr>
            <a:normAutofit lnSpcReduction="10000"/>
          </a:bodyPr>
          <a:lstStyle/>
          <a:p>
            <a:r>
              <a:rPr lang="en-US" dirty="0"/>
              <a:t>One old formula says:</a:t>
            </a:r>
          </a:p>
          <a:p>
            <a:pPr lvl="1"/>
            <a:r>
              <a:rPr lang="en-US" dirty="0"/>
              <a:t>Part 1 (1-4) is about Justification</a:t>
            </a:r>
          </a:p>
          <a:p>
            <a:pPr lvl="1"/>
            <a:r>
              <a:rPr lang="en-US" dirty="0"/>
              <a:t>Part 2 (5-8) is about sanctification and/or salvation</a:t>
            </a:r>
          </a:p>
          <a:p>
            <a:pPr lvl="1"/>
            <a:r>
              <a:rPr lang="en-US" dirty="0"/>
              <a:t>Part 3 (9-11) is a treatise on the Jews</a:t>
            </a:r>
          </a:p>
          <a:p>
            <a:pPr lvl="1"/>
            <a:r>
              <a:rPr lang="en-US" dirty="0"/>
              <a:t>Part 4 (12-16) is about practice of the faith</a:t>
            </a:r>
          </a:p>
          <a:p>
            <a:r>
              <a:rPr lang="en-US" dirty="0"/>
              <a:t>This and other paradigms are “too shallow by half” because strands such as Abraham, faith, and others run through each section.</a:t>
            </a:r>
          </a:p>
        </p:txBody>
      </p:sp>
      <p:sp>
        <p:nvSpPr>
          <p:cNvPr id="4" name="TextBox 3">
            <a:extLst>
              <a:ext uri="{FF2B5EF4-FFF2-40B4-BE49-F238E27FC236}">
                <a16:creationId xmlns:a16="http://schemas.microsoft.com/office/drawing/2014/main" id="{CD53D0B5-DDD2-65C5-0286-554AF1E9CE15}"/>
              </a:ext>
            </a:extLst>
          </p:cNvPr>
          <p:cNvSpPr txBox="1"/>
          <p:nvPr/>
        </p:nvSpPr>
        <p:spPr>
          <a:xfrm>
            <a:off x="189571" y="5151863"/>
            <a:ext cx="11452302" cy="1846659"/>
          </a:xfrm>
          <a:prstGeom prst="rect">
            <a:avLst/>
          </a:prstGeom>
          <a:noFill/>
        </p:spPr>
        <p:txBody>
          <a:bodyPr wrap="square" rtlCol="0">
            <a:spAutoFit/>
          </a:bodyPr>
          <a:lstStyle/>
          <a:p>
            <a:r>
              <a:rPr lang="en-US" sz="2400"/>
              <a:t>‘If </a:t>
            </a:r>
            <a:r>
              <a:rPr lang="en-US" sz="2400" dirty="0"/>
              <a:t>we think that God’s power is restricted to the sphere of the “spiritual,” then we have a fairly small notion of God. What we also need to hear is Paul’s understanding that the gospel encompasses the cosmos, the whole of creation—all the way out and all the way down in human life.’ – </a:t>
            </a:r>
            <a:r>
              <a:rPr lang="en-US" sz="2400" b="1" dirty="0">
                <a:solidFill>
                  <a:schemeClr val="accent2">
                    <a:lumMod val="75000"/>
                  </a:schemeClr>
                </a:solidFill>
              </a:rPr>
              <a:t>Beverly </a:t>
            </a:r>
            <a:r>
              <a:rPr lang="en-US" sz="2400" b="1" dirty="0" err="1">
                <a:solidFill>
                  <a:schemeClr val="accent2">
                    <a:lumMod val="75000"/>
                  </a:schemeClr>
                </a:solidFill>
              </a:rPr>
              <a:t>Gaventa</a:t>
            </a:r>
            <a:r>
              <a:rPr lang="en-US" sz="2400" dirty="0"/>
              <a:t>, “</a:t>
            </a:r>
            <a:r>
              <a:rPr lang="en-US" sz="2400" i="1" dirty="0"/>
              <a:t>When in Romans, 46</a:t>
            </a:r>
            <a:r>
              <a:rPr lang="en-US" sz="2400" dirty="0"/>
              <a:t>.”</a:t>
            </a:r>
          </a:p>
          <a:p>
            <a:endParaRPr lang="en-US" dirty="0"/>
          </a:p>
        </p:txBody>
      </p:sp>
    </p:spTree>
    <p:extLst>
      <p:ext uri="{BB962C8B-B14F-4D97-AF65-F5344CB8AC3E}">
        <p14:creationId xmlns:p14="http://schemas.microsoft.com/office/powerpoint/2010/main" val="256138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7905BA-CE75-BBF5-21BB-EF13291FB2D6}"/>
              </a:ext>
            </a:extLst>
          </p:cNvPr>
          <p:cNvSpPr txBox="1"/>
          <p:nvPr/>
        </p:nvSpPr>
        <p:spPr>
          <a:xfrm>
            <a:off x="1260088" y="1126273"/>
            <a:ext cx="8965580" cy="923330"/>
          </a:xfrm>
          <a:prstGeom prst="rect">
            <a:avLst/>
          </a:prstGeom>
          <a:noFill/>
        </p:spPr>
        <p:txBody>
          <a:bodyPr wrap="square" rtlCol="0">
            <a:spAutoFit/>
          </a:bodyPr>
          <a:lstStyle/>
          <a:p>
            <a:r>
              <a:rPr lang="en-US" dirty="0"/>
              <a:t>“The reasonable man adapts himself to the world.  The unreasonable one persists in trying to adapt the world to himself.  Therefore all progress depends on the unreasonable man.”  --George Bernard Shaw</a:t>
            </a:r>
          </a:p>
        </p:txBody>
      </p:sp>
      <p:sp>
        <p:nvSpPr>
          <p:cNvPr id="5" name="TextBox 4">
            <a:extLst>
              <a:ext uri="{FF2B5EF4-FFF2-40B4-BE49-F238E27FC236}">
                <a16:creationId xmlns:a16="http://schemas.microsoft.com/office/drawing/2014/main" id="{B3CDE98D-45AE-B121-063F-E09FF1865135}"/>
              </a:ext>
            </a:extLst>
          </p:cNvPr>
          <p:cNvSpPr txBox="1"/>
          <p:nvPr/>
        </p:nvSpPr>
        <p:spPr>
          <a:xfrm>
            <a:off x="1260088" y="2486722"/>
            <a:ext cx="8809462" cy="1200329"/>
          </a:xfrm>
          <a:prstGeom prst="rect">
            <a:avLst/>
          </a:prstGeom>
          <a:noFill/>
        </p:spPr>
        <p:txBody>
          <a:bodyPr wrap="square" rtlCol="0">
            <a:spAutoFit/>
          </a:bodyPr>
          <a:lstStyle/>
          <a:p>
            <a:r>
              <a:rPr lang="en-US" b="1" baseline="30000" dirty="0"/>
              <a:t>“14 </a:t>
            </a:r>
            <a:r>
              <a:rPr lang="en-US" dirty="0"/>
              <a:t>I have given them your word and the world has hated them, for they are not of the world any more than I am of the world. </a:t>
            </a:r>
            <a:r>
              <a:rPr lang="en-US" b="1" baseline="30000" dirty="0"/>
              <a:t>15 </a:t>
            </a:r>
            <a:r>
              <a:rPr lang="en-US" dirty="0"/>
              <a:t>My prayer is not that you take them out of the world but that you protect them from the evil one. </a:t>
            </a:r>
            <a:r>
              <a:rPr lang="en-US" b="1" baseline="30000" dirty="0"/>
              <a:t>16 </a:t>
            </a:r>
            <a:r>
              <a:rPr lang="en-US" dirty="0"/>
              <a:t>They are not of the world, even as I am not of it. </a:t>
            </a:r>
            <a:r>
              <a:rPr lang="en-US" b="1" baseline="30000" dirty="0"/>
              <a:t>17 </a:t>
            </a:r>
            <a:r>
              <a:rPr lang="en-US" dirty="0"/>
              <a:t>Sanctify them by</a:t>
            </a:r>
            <a:r>
              <a:rPr lang="en-US" baseline="30000" dirty="0"/>
              <a:t>[</a:t>
            </a:r>
            <a:r>
              <a:rPr lang="en-US" baseline="30000" dirty="0">
                <a:hlinkClick r:id="rId2" tooltip="See footnote d"/>
              </a:rPr>
              <a:t>d</a:t>
            </a:r>
            <a:r>
              <a:rPr lang="en-US" baseline="30000" dirty="0"/>
              <a:t>]</a:t>
            </a:r>
            <a:r>
              <a:rPr lang="en-US" dirty="0"/>
              <a:t> the truth; your word is truth. “ –Jesus, John 17:14-17.</a:t>
            </a:r>
          </a:p>
        </p:txBody>
      </p:sp>
      <p:sp>
        <p:nvSpPr>
          <p:cNvPr id="6" name="TextBox 5">
            <a:extLst>
              <a:ext uri="{FF2B5EF4-FFF2-40B4-BE49-F238E27FC236}">
                <a16:creationId xmlns:a16="http://schemas.microsoft.com/office/drawing/2014/main" id="{68662C5A-983B-EB45-C4FD-C013455E1B2C}"/>
              </a:ext>
            </a:extLst>
          </p:cNvPr>
          <p:cNvSpPr txBox="1"/>
          <p:nvPr/>
        </p:nvSpPr>
        <p:spPr>
          <a:xfrm>
            <a:off x="1260088" y="4148254"/>
            <a:ext cx="9144000" cy="2308324"/>
          </a:xfrm>
          <a:prstGeom prst="rect">
            <a:avLst/>
          </a:prstGeom>
          <a:noFill/>
        </p:spPr>
        <p:txBody>
          <a:bodyPr wrap="square" rtlCol="0">
            <a:spAutoFit/>
          </a:bodyPr>
          <a:lstStyle/>
          <a:p>
            <a:r>
              <a:rPr lang="en-US" dirty="0"/>
              <a:t>1 Corinthians 12 and 13</a:t>
            </a:r>
          </a:p>
          <a:p>
            <a:endParaRPr lang="en-US" dirty="0"/>
          </a:p>
          <a:p>
            <a:r>
              <a:rPr lang="en-US" dirty="0"/>
              <a:t>Now eagerly desire the greater gifts.</a:t>
            </a:r>
          </a:p>
          <a:p>
            <a:r>
              <a:rPr lang="en-US" b="1" dirty="0"/>
              <a:t>Love Is Indispensable</a:t>
            </a:r>
          </a:p>
          <a:p>
            <a:r>
              <a:rPr lang="en-US" dirty="0"/>
              <a:t>And yet I will show you the most excellent way.</a:t>
            </a:r>
          </a:p>
          <a:p>
            <a:r>
              <a:rPr lang="en-US" b="1" dirty="0"/>
              <a:t>13 </a:t>
            </a:r>
            <a:r>
              <a:rPr lang="en-US" dirty="0"/>
              <a:t>If I speak in the tongues</a:t>
            </a:r>
            <a:r>
              <a:rPr lang="en-US" baseline="30000" dirty="0"/>
              <a:t>[</a:t>
            </a:r>
            <a:r>
              <a:rPr lang="en-US" baseline="30000" dirty="0">
                <a:hlinkClick r:id="rId3" tooltip="See footnote a"/>
              </a:rPr>
              <a:t>a</a:t>
            </a:r>
            <a:r>
              <a:rPr lang="en-US" baseline="30000" dirty="0"/>
              <a:t>]</a:t>
            </a:r>
            <a:r>
              <a:rPr lang="en-US" dirty="0"/>
              <a:t> of men or of angels, but do not have love, I am only a resounding gong or a clanging cymbal.</a:t>
            </a:r>
          </a:p>
          <a:p>
            <a:endParaRPr lang="en-US" dirty="0"/>
          </a:p>
        </p:txBody>
      </p:sp>
    </p:spTree>
    <p:extLst>
      <p:ext uri="{BB962C8B-B14F-4D97-AF65-F5344CB8AC3E}">
        <p14:creationId xmlns:p14="http://schemas.microsoft.com/office/powerpoint/2010/main" val="4024268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D8C2-0136-50F6-EFFE-F855E8CCC161}"/>
              </a:ext>
            </a:extLst>
          </p:cNvPr>
          <p:cNvSpPr>
            <a:spLocks noGrp="1"/>
          </p:cNvSpPr>
          <p:nvPr>
            <p:ph type="title"/>
          </p:nvPr>
        </p:nvSpPr>
        <p:spPr/>
        <p:txBody>
          <a:bodyPr>
            <a:normAutofit fontScale="90000"/>
          </a:bodyPr>
          <a:lstStyle/>
          <a:p>
            <a:r>
              <a:rPr lang="en-US" dirty="0"/>
              <a:t>1.  Unveiling God’s Righteousness</a:t>
            </a:r>
            <a:br>
              <a:rPr lang="en-US" dirty="0"/>
            </a:br>
            <a:r>
              <a:rPr lang="en-US" sz="3600" b="1" dirty="0"/>
              <a:t> </a:t>
            </a:r>
            <a:r>
              <a:rPr lang="en-US" sz="3600" dirty="0"/>
              <a:t>a. Introductions, greetings, and </a:t>
            </a:r>
            <a:r>
              <a:rPr lang="en-US" sz="3600" dirty="0" err="1"/>
              <a:t>defence</a:t>
            </a:r>
            <a:r>
              <a:rPr lang="en-US" sz="3600" dirty="0"/>
              <a:t> of Paul’s travel plans (1.1–15)</a:t>
            </a:r>
          </a:p>
        </p:txBody>
      </p:sp>
      <p:sp>
        <p:nvSpPr>
          <p:cNvPr id="3" name="Content Placeholder 2">
            <a:extLst>
              <a:ext uri="{FF2B5EF4-FFF2-40B4-BE49-F238E27FC236}">
                <a16:creationId xmlns:a16="http://schemas.microsoft.com/office/drawing/2014/main" id="{3DB89A3F-DEDE-0E47-BD2C-20D2A6207742}"/>
              </a:ext>
            </a:extLst>
          </p:cNvPr>
          <p:cNvSpPr>
            <a:spLocks noGrp="1"/>
          </p:cNvSpPr>
          <p:nvPr>
            <p:ph idx="1"/>
          </p:nvPr>
        </p:nvSpPr>
        <p:spPr>
          <a:xfrm>
            <a:off x="838200" y="2070332"/>
            <a:ext cx="10515600" cy="4351338"/>
          </a:xfrm>
        </p:spPr>
        <p:txBody>
          <a:bodyPr>
            <a:normAutofit fontScale="92500" lnSpcReduction="20000"/>
          </a:bodyPr>
          <a:lstStyle/>
          <a:p>
            <a:r>
              <a:rPr lang="en-US" b="1" dirty="0"/>
              <a:t>1 </a:t>
            </a:r>
            <a:r>
              <a:rPr lang="en-US" dirty="0"/>
              <a:t>Paul, a servant of Christ Jesus, called to be an apostle and set apart for the gospel of God [which was predicted in the scriptures and has arrived through Christ]</a:t>
            </a:r>
          </a:p>
          <a:p>
            <a:r>
              <a:rPr lang="en-US" dirty="0"/>
              <a:t>7 To all in Rome who are loved by God and called to be his holy people:</a:t>
            </a:r>
          </a:p>
          <a:p>
            <a:r>
              <a:rPr lang="en-US" dirty="0"/>
              <a:t>8 First, thanks…because your faith is being reported all over the world</a:t>
            </a:r>
          </a:p>
          <a:p>
            <a:r>
              <a:rPr lang="en-US" b="1" baseline="30000" dirty="0"/>
              <a:t>11 </a:t>
            </a:r>
            <a:r>
              <a:rPr lang="en-US" dirty="0"/>
              <a:t>I long to see you so that I may impart to you some spiritual gift to make you strong</a:t>
            </a:r>
            <a:endParaRPr lang="en-US" b="1" baseline="30000" dirty="0"/>
          </a:p>
          <a:p>
            <a:r>
              <a:rPr lang="en-US" b="1" baseline="30000" dirty="0"/>
              <a:t>14 </a:t>
            </a:r>
            <a:r>
              <a:rPr lang="en-US" dirty="0"/>
              <a:t>I am obligated both to Greeks and non-Greeks, both to the wise and the foolish. </a:t>
            </a:r>
          </a:p>
          <a:p>
            <a:r>
              <a:rPr lang="en-US" b="1" baseline="30000" dirty="0"/>
              <a:t>16 </a:t>
            </a:r>
            <a:r>
              <a:rPr lang="en-US" dirty="0"/>
              <a:t>For I am not ashamed of the gospel, because it is the power of God that brings salvation to everyone who believes: first to the Jew, then to the Gentile. </a:t>
            </a:r>
          </a:p>
        </p:txBody>
      </p:sp>
    </p:spTree>
    <p:extLst>
      <p:ext uri="{BB962C8B-B14F-4D97-AF65-F5344CB8AC3E}">
        <p14:creationId xmlns:p14="http://schemas.microsoft.com/office/powerpoint/2010/main" val="1559221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C994-262E-5C1B-9891-F574EB9DACBF}"/>
              </a:ext>
            </a:extLst>
          </p:cNvPr>
          <p:cNvSpPr>
            <a:spLocks noGrp="1"/>
          </p:cNvSpPr>
          <p:nvPr>
            <p:ph type="title"/>
          </p:nvPr>
        </p:nvSpPr>
        <p:spPr/>
        <p:txBody>
          <a:bodyPr/>
          <a:lstStyle/>
          <a:p>
            <a:r>
              <a:rPr lang="en-US" dirty="0"/>
              <a:t>1.  Unveiling God’s Righteousness</a:t>
            </a:r>
            <a:br>
              <a:rPr lang="en-US" dirty="0"/>
            </a:br>
            <a:r>
              <a:rPr lang="en-US" sz="3600" dirty="0"/>
              <a:t>b.  Thesis Statement (1:16-7)</a:t>
            </a:r>
            <a:endParaRPr lang="en-US" dirty="0"/>
          </a:p>
        </p:txBody>
      </p:sp>
      <p:sp>
        <p:nvSpPr>
          <p:cNvPr id="3" name="Content Placeholder 2">
            <a:extLst>
              <a:ext uri="{FF2B5EF4-FFF2-40B4-BE49-F238E27FC236}">
                <a16:creationId xmlns:a16="http://schemas.microsoft.com/office/drawing/2014/main" id="{D02AB5AD-4283-E3FB-72F8-314A1FB90C9C}"/>
              </a:ext>
            </a:extLst>
          </p:cNvPr>
          <p:cNvSpPr>
            <a:spLocks noGrp="1"/>
          </p:cNvSpPr>
          <p:nvPr>
            <p:ph idx="1"/>
          </p:nvPr>
        </p:nvSpPr>
        <p:spPr/>
        <p:txBody>
          <a:bodyPr/>
          <a:lstStyle/>
          <a:p>
            <a:pPr marL="0" indent="0">
              <a:buNone/>
            </a:pPr>
            <a:r>
              <a:rPr lang="en-US" b="1" baseline="30000" dirty="0"/>
              <a:t>16 </a:t>
            </a:r>
            <a:r>
              <a:rPr lang="en-US" dirty="0"/>
              <a:t>For I am not ashamed of the gospel, because it is the power of God that brings salvation to everyone who believes: first to the Jew, then to the Gentile. </a:t>
            </a:r>
          </a:p>
          <a:p>
            <a:r>
              <a:rPr lang="en-US" dirty="0"/>
              <a:t>It is Jesus who has divine power, </a:t>
            </a:r>
            <a:r>
              <a:rPr lang="en-US" b="1" dirty="0"/>
              <a:t>revealing</a:t>
            </a:r>
            <a:r>
              <a:rPr lang="en-US" dirty="0"/>
              <a:t> the righteousness of God.</a:t>
            </a:r>
          </a:p>
          <a:p>
            <a:r>
              <a:rPr lang="en-US" dirty="0"/>
              <a:t>People are not righteous, but God is, and it is through faith in God that all are saved, not through national identity, actions to follow the law, or other worshipful activities.</a:t>
            </a:r>
          </a:p>
          <a:p>
            <a:endParaRPr lang="en-US" dirty="0"/>
          </a:p>
        </p:txBody>
      </p:sp>
    </p:spTree>
    <p:extLst>
      <p:ext uri="{BB962C8B-B14F-4D97-AF65-F5344CB8AC3E}">
        <p14:creationId xmlns:p14="http://schemas.microsoft.com/office/powerpoint/2010/main" val="3257820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678C-AE7F-ADA5-B5B2-2430E0101D4A}"/>
              </a:ext>
            </a:extLst>
          </p:cNvPr>
          <p:cNvSpPr>
            <a:spLocks noGrp="1"/>
          </p:cNvSpPr>
          <p:nvPr>
            <p:ph type="title"/>
          </p:nvPr>
        </p:nvSpPr>
        <p:spPr/>
        <p:txBody>
          <a:bodyPr>
            <a:normAutofit fontScale="90000"/>
          </a:bodyPr>
          <a:lstStyle/>
          <a:p>
            <a:r>
              <a:rPr lang="en-US" dirty="0"/>
              <a:t>1.  Unveiling God’s Righteousness</a:t>
            </a:r>
            <a:br>
              <a:rPr lang="en-US" dirty="0"/>
            </a:br>
            <a:r>
              <a:rPr lang="en-US" sz="3600" dirty="0"/>
              <a:t>c.  Gentiles and Jews condemned, God’s purposes remaining (1:18-3:20)</a:t>
            </a:r>
            <a:endParaRPr lang="en-US" dirty="0"/>
          </a:p>
        </p:txBody>
      </p:sp>
      <p:sp>
        <p:nvSpPr>
          <p:cNvPr id="3" name="Content Placeholder 2">
            <a:extLst>
              <a:ext uri="{FF2B5EF4-FFF2-40B4-BE49-F238E27FC236}">
                <a16:creationId xmlns:a16="http://schemas.microsoft.com/office/drawing/2014/main" id="{C236F889-1794-4C0C-353E-C71F29A7863F}"/>
              </a:ext>
            </a:extLst>
          </p:cNvPr>
          <p:cNvSpPr>
            <a:spLocks noGrp="1"/>
          </p:cNvSpPr>
          <p:nvPr>
            <p:ph idx="1"/>
          </p:nvPr>
        </p:nvSpPr>
        <p:spPr/>
        <p:txBody>
          <a:bodyPr/>
          <a:lstStyle/>
          <a:p>
            <a:r>
              <a:rPr lang="en-US" dirty="0"/>
              <a:t>All humans are ungodly and unjust.</a:t>
            </a:r>
          </a:p>
          <a:p>
            <a:r>
              <a:rPr lang="en-US" dirty="0"/>
              <a:t>Those Jews who try to do good will fail to avoid all sin.</a:t>
            </a:r>
          </a:p>
          <a:p>
            <a:r>
              <a:rPr lang="en-US" dirty="0"/>
              <a:t>Israel has failed in its calling to put the world right and has suffered many consequences.</a:t>
            </a:r>
          </a:p>
          <a:p>
            <a:r>
              <a:rPr lang="en-US" dirty="0"/>
              <a:t>The Messiah has appointed himself judge and righteous judgment is coming.</a:t>
            </a:r>
          </a:p>
        </p:txBody>
      </p:sp>
    </p:spTree>
    <p:extLst>
      <p:ext uri="{BB962C8B-B14F-4D97-AF65-F5344CB8AC3E}">
        <p14:creationId xmlns:p14="http://schemas.microsoft.com/office/powerpoint/2010/main" val="2991640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92DE3-F0F8-7255-E16E-8F8C701103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5CE49-1CF8-900B-2EA3-DD0E64666EB6}"/>
              </a:ext>
            </a:extLst>
          </p:cNvPr>
          <p:cNvSpPr>
            <a:spLocks noGrp="1"/>
          </p:cNvSpPr>
          <p:nvPr>
            <p:ph type="title"/>
          </p:nvPr>
        </p:nvSpPr>
        <p:spPr/>
        <p:txBody>
          <a:bodyPr>
            <a:normAutofit fontScale="90000"/>
          </a:bodyPr>
          <a:lstStyle/>
          <a:p>
            <a:r>
              <a:rPr lang="en-US" dirty="0"/>
              <a:t>1.  Unveiling God’s Righteousness</a:t>
            </a:r>
            <a:br>
              <a:rPr lang="en-US" dirty="0"/>
            </a:br>
            <a:r>
              <a:rPr lang="en-US" sz="3600" dirty="0"/>
              <a:t>c.  Gentiles and Jews condemned, God’s purposes remaining (1:18-3:20)</a:t>
            </a:r>
            <a:endParaRPr lang="en-US" dirty="0"/>
          </a:p>
        </p:txBody>
      </p:sp>
      <p:sp>
        <p:nvSpPr>
          <p:cNvPr id="3" name="Content Placeholder 2">
            <a:extLst>
              <a:ext uri="{FF2B5EF4-FFF2-40B4-BE49-F238E27FC236}">
                <a16:creationId xmlns:a16="http://schemas.microsoft.com/office/drawing/2014/main" id="{8D04A7DC-267E-8E99-10E7-1CC8823826F7}"/>
              </a:ext>
            </a:extLst>
          </p:cNvPr>
          <p:cNvSpPr>
            <a:spLocks noGrp="1"/>
          </p:cNvSpPr>
          <p:nvPr>
            <p:ph idx="1"/>
          </p:nvPr>
        </p:nvSpPr>
        <p:spPr/>
        <p:txBody>
          <a:bodyPr>
            <a:normAutofit fontScale="92500" lnSpcReduction="10000"/>
          </a:bodyPr>
          <a:lstStyle/>
          <a:p>
            <a:r>
              <a:rPr lang="en-US" b="1" baseline="30000" dirty="0"/>
              <a:t>18 </a:t>
            </a:r>
            <a:r>
              <a:rPr lang="en-US" dirty="0"/>
              <a:t>The wrath of God is being revealed from heaven against all the godlessness and wickedness of people,</a:t>
            </a:r>
          </a:p>
          <a:p>
            <a:r>
              <a:rPr lang="en-US" dirty="0"/>
              <a:t>For since the creation of the world God’s invisible qualities—his eternal power and divine nature—have been clearly seen, being understood from what has been made, so that people are without excuse.</a:t>
            </a:r>
          </a:p>
          <a:p>
            <a:r>
              <a:rPr lang="en-US" b="1" baseline="30000" dirty="0"/>
              <a:t>21 </a:t>
            </a:r>
            <a:r>
              <a:rPr lang="en-US" dirty="0"/>
              <a:t>For although they knew God, they neither glorified him as God nor gave thanks to him,  (failure of worship!)</a:t>
            </a:r>
          </a:p>
          <a:p>
            <a:r>
              <a:rPr lang="en-US" b="1" baseline="30000" dirty="0"/>
              <a:t>24 </a:t>
            </a:r>
            <a:r>
              <a:rPr lang="en-US" dirty="0"/>
              <a:t>Therefore God gave them over in the sinful desires of their hearts to sexual impurity for the degrading of their bodies with one another. </a:t>
            </a:r>
            <a:r>
              <a:rPr lang="en-US" b="1" baseline="30000" dirty="0"/>
              <a:t>25 </a:t>
            </a:r>
            <a:r>
              <a:rPr lang="en-US" dirty="0"/>
              <a:t>They exchanged the truth about God for a lie, and worshiped and served created things rather than the Creator—who is forever praised. Amen.</a:t>
            </a:r>
          </a:p>
          <a:p>
            <a:endParaRPr lang="en-US" dirty="0"/>
          </a:p>
        </p:txBody>
      </p:sp>
    </p:spTree>
    <p:extLst>
      <p:ext uri="{BB962C8B-B14F-4D97-AF65-F5344CB8AC3E}">
        <p14:creationId xmlns:p14="http://schemas.microsoft.com/office/powerpoint/2010/main" val="2106182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06600-5FB1-F944-466D-C221FE9855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AA21D7-A996-2735-0C87-88EF2479DDD0}"/>
              </a:ext>
            </a:extLst>
          </p:cNvPr>
          <p:cNvSpPr>
            <a:spLocks noGrp="1"/>
          </p:cNvSpPr>
          <p:nvPr>
            <p:ph type="title"/>
          </p:nvPr>
        </p:nvSpPr>
        <p:spPr/>
        <p:txBody>
          <a:bodyPr>
            <a:normAutofit fontScale="90000"/>
          </a:bodyPr>
          <a:lstStyle/>
          <a:p>
            <a:r>
              <a:rPr lang="en-US" dirty="0"/>
              <a:t>1.  Unveiling God’s Righteousness</a:t>
            </a:r>
            <a:br>
              <a:rPr lang="en-US" dirty="0"/>
            </a:br>
            <a:r>
              <a:rPr lang="en-US" sz="3600" dirty="0"/>
              <a:t>c.  Gentiles and Jews condemned, God’s purposes remaining (1:18-3:20)</a:t>
            </a:r>
            <a:endParaRPr lang="en-US" dirty="0"/>
          </a:p>
        </p:txBody>
      </p:sp>
      <p:sp>
        <p:nvSpPr>
          <p:cNvPr id="3" name="Content Placeholder 2">
            <a:extLst>
              <a:ext uri="{FF2B5EF4-FFF2-40B4-BE49-F238E27FC236}">
                <a16:creationId xmlns:a16="http://schemas.microsoft.com/office/drawing/2014/main" id="{0E8B7493-E10E-3B8F-93C2-F8183CD46544}"/>
              </a:ext>
            </a:extLst>
          </p:cNvPr>
          <p:cNvSpPr>
            <a:spLocks noGrp="1"/>
          </p:cNvSpPr>
          <p:nvPr>
            <p:ph idx="1"/>
          </p:nvPr>
        </p:nvSpPr>
        <p:spPr/>
        <p:txBody>
          <a:bodyPr>
            <a:normAutofit lnSpcReduction="10000"/>
          </a:bodyPr>
          <a:lstStyle/>
          <a:p>
            <a:r>
              <a:rPr lang="en-US" b="1" baseline="30000" dirty="0"/>
              <a:t>12 </a:t>
            </a:r>
            <a:r>
              <a:rPr lang="en-US" dirty="0"/>
              <a:t>All who sin apart from the law will also perish apart from the law, and all who sin under the law will be judged by the law. </a:t>
            </a:r>
            <a:r>
              <a:rPr lang="en-US" b="1" baseline="30000" dirty="0"/>
              <a:t>13 </a:t>
            </a:r>
            <a:r>
              <a:rPr lang="en-US" dirty="0"/>
              <a:t>For it is not those who hear the law who are righteous in God’s sight, but it is those who obey the law who will be declared righteous. </a:t>
            </a:r>
            <a:r>
              <a:rPr lang="en-US" b="1" baseline="30000" dirty="0"/>
              <a:t>14 </a:t>
            </a:r>
            <a:r>
              <a:rPr lang="en-US" dirty="0"/>
              <a:t>(Indeed, when Gentiles, who do not have the law, do by nature things required by the law, they are a law for themselves, even though they do not have the law. </a:t>
            </a:r>
            <a:r>
              <a:rPr lang="en-US" b="1" baseline="30000" dirty="0"/>
              <a:t>15 </a:t>
            </a:r>
            <a:r>
              <a:rPr lang="en-US" dirty="0"/>
              <a:t>They show that the requirements of the law are written on their hearts, their consciences also bearing witness, and their thoughts sometimes accusing them and at other times even defending them.) </a:t>
            </a:r>
            <a:r>
              <a:rPr lang="en-US" b="1" baseline="30000" dirty="0"/>
              <a:t>16 </a:t>
            </a:r>
            <a:r>
              <a:rPr lang="en-US" dirty="0"/>
              <a:t>This will take place on the day when God judges people’s secrets through Jesus Christ, as my gospel declares.</a:t>
            </a:r>
          </a:p>
        </p:txBody>
      </p:sp>
    </p:spTree>
    <p:extLst>
      <p:ext uri="{BB962C8B-B14F-4D97-AF65-F5344CB8AC3E}">
        <p14:creationId xmlns:p14="http://schemas.microsoft.com/office/powerpoint/2010/main" val="2834609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7649E-8931-CDF3-2A52-78CFBA126D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27DB3-B5D9-4296-EB1D-371211351C6A}"/>
              </a:ext>
            </a:extLst>
          </p:cNvPr>
          <p:cNvSpPr>
            <a:spLocks noGrp="1"/>
          </p:cNvSpPr>
          <p:nvPr>
            <p:ph type="title"/>
          </p:nvPr>
        </p:nvSpPr>
        <p:spPr/>
        <p:txBody>
          <a:bodyPr>
            <a:normAutofit fontScale="90000"/>
          </a:bodyPr>
          <a:lstStyle/>
          <a:p>
            <a:r>
              <a:rPr lang="en-US" dirty="0"/>
              <a:t>1.  Unveiling God’s Righteousness</a:t>
            </a:r>
            <a:br>
              <a:rPr lang="en-US" dirty="0"/>
            </a:br>
            <a:r>
              <a:rPr lang="en-US" sz="3600" dirty="0"/>
              <a:t>c.  Gentiles and Jews condemned, God’s purposes remaining (1:18-3:20)</a:t>
            </a:r>
            <a:endParaRPr lang="en-US" dirty="0"/>
          </a:p>
        </p:txBody>
      </p:sp>
      <p:sp>
        <p:nvSpPr>
          <p:cNvPr id="3" name="Content Placeholder 2">
            <a:extLst>
              <a:ext uri="{FF2B5EF4-FFF2-40B4-BE49-F238E27FC236}">
                <a16:creationId xmlns:a16="http://schemas.microsoft.com/office/drawing/2014/main" id="{13E82420-89B2-D4A2-FEC0-05E1FB044F74}"/>
              </a:ext>
            </a:extLst>
          </p:cNvPr>
          <p:cNvSpPr>
            <a:spLocks noGrp="1"/>
          </p:cNvSpPr>
          <p:nvPr>
            <p:ph idx="1"/>
          </p:nvPr>
        </p:nvSpPr>
        <p:spPr/>
        <p:txBody>
          <a:bodyPr>
            <a:normAutofit fontScale="92500" lnSpcReduction="20000"/>
          </a:bodyPr>
          <a:lstStyle/>
          <a:p>
            <a:pPr marL="0" indent="0">
              <a:buNone/>
            </a:pPr>
            <a:endParaRPr lang="en-US" b="1" baseline="30000" dirty="0"/>
          </a:p>
          <a:p>
            <a:r>
              <a:rPr lang="en-US" sz="3200" dirty="0">
                <a:latin typeface="+mj-lt"/>
                <a:ea typeface="+mj-ea"/>
                <a:cs typeface="+mj-cs"/>
              </a:rPr>
              <a:t>According to Paul, the people were unfaithful even though they knew about God.  So God “gave them over” to “sinful desires” (1:24), “shame lusts” (1:26), a “depraved mind” (1:28).</a:t>
            </a:r>
          </a:p>
          <a:p>
            <a:r>
              <a:rPr lang="en-US" sz="3200" dirty="0">
                <a:latin typeface="+mj-lt"/>
                <a:ea typeface="+mj-ea"/>
                <a:cs typeface="+mj-cs"/>
              </a:rPr>
              <a:t>Results of unfaithfulness and being “given over” to their desires:  unnatural sexual relations, wickedness, evil, greed, depravity, envy, murder, strife, deceit, malice, gossip, slander, God-hating, insolence, arrogance, infidelity, unloving, unmerciful.</a:t>
            </a:r>
          </a:p>
          <a:p>
            <a:r>
              <a:rPr lang="en-US" sz="3200">
                <a:latin typeface="+mj-lt"/>
                <a:ea typeface="+mj-ea"/>
                <a:cs typeface="+mj-cs"/>
              </a:rPr>
              <a:t>“They </a:t>
            </a:r>
            <a:r>
              <a:rPr lang="en-US" sz="3200" dirty="0">
                <a:latin typeface="+mj-lt"/>
                <a:ea typeface="+mj-ea"/>
                <a:cs typeface="+mj-cs"/>
              </a:rPr>
              <a:t>know God’s righteous decree that those who do such things </a:t>
            </a:r>
            <a:r>
              <a:rPr lang="en-US" sz="3200">
                <a:latin typeface="+mj-lt"/>
                <a:ea typeface="+mj-ea"/>
                <a:cs typeface="+mj-cs"/>
              </a:rPr>
              <a:t>deserve death”, but “continue </a:t>
            </a:r>
            <a:r>
              <a:rPr lang="en-US" sz="3200" dirty="0">
                <a:latin typeface="+mj-lt"/>
                <a:ea typeface="+mj-ea"/>
                <a:cs typeface="+mj-cs"/>
              </a:rPr>
              <a:t>to do </a:t>
            </a:r>
            <a:r>
              <a:rPr lang="en-US" sz="3200">
                <a:latin typeface="+mj-lt"/>
                <a:ea typeface="+mj-ea"/>
                <a:cs typeface="+mj-cs"/>
              </a:rPr>
              <a:t>these things” and “approve </a:t>
            </a:r>
            <a:r>
              <a:rPr lang="en-US" sz="3200" dirty="0">
                <a:latin typeface="+mj-lt"/>
                <a:ea typeface="+mj-ea"/>
                <a:cs typeface="+mj-cs"/>
              </a:rPr>
              <a:t>of those </a:t>
            </a:r>
            <a:r>
              <a:rPr lang="en-US" sz="3200">
                <a:latin typeface="+mj-lt"/>
                <a:ea typeface="+mj-ea"/>
                <a:cs typeface="+mj-cs"/>
              </a:rPr>
              <a:t>who practice them.” (1:32)</a:t>
            </a:r>
            <a:endParaRPr lang="en-US" sz="3200" dirty="0">
              <a:latin typeface="+mj-lt"/>
              <a:ea typeface="+mj-ea"/>
              <a:cs typeface="+mj-cs"/>
            </a:endParaRPr>
          </a:p>
        </p:txBody>
      </p:sp>
    </p:spTree>
    <p:extLst>
      <p:ext uri="{BB962C8B-B14F-4D97-AF65-F5344CB8AC3E}">
        <p14:creationId xmlns:p14="http://schemas.microsoft.com/office/powerpoint/2010/main" val="1066045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1D743-B82D-8A0A-B47A-7F12F9024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ACAF6-BE5D-776A-1780-A4881C4C7904}"/>
              </a:ext>
            </a:extLst>
          </p:cNvPr>
          <p:cNvSpPr>
            <a:spLocks noGrp="1"/>
          </p:cNvSpPr>
          <p:nvPr>
            <p:ph type="title"/>
          </p:nvPr>
        </p:nvSpPr>
        <p:spPr/>
        <p:txBody>
          <a:bodyPr>
            <a:normAutofit fontScale="90000"/>
          </a:bodyPr>
          <a:lstStyle/>
          <a:p>
            <a:r>
              <a:rPr lang="en-US" dirty="0"/>
              <a:t>1.  Unveiling God’s Righteousness</a:t>
            </a:r>
            <a:br>
              <a:rPr lang="en-US" dirty="0"/>
            </a:br>
            <a:r>
              <a:rPr lang="en-US" sz="3600" dirty="0"/>
              <a:t>c.  Gentiles and Jews condemned, God’s purposes remaining (1:18-3:20)</a:t>
            </a:r>
            <a:endParaRPr lang="en-US" dirty="0"/>
          </a:p>
        </p:txBody>
      </p:sp>
      <p:sp>
        <p:nvSpPr>
          <p:cNvPr id="3" name="Content Placeholder 2">
            <a:extLst>
              <a:ext uri="{FF2B5EF4-FFF2-40B4-BE49-F238E27FC236}">
                <a16:creationId xmlns:a16="http://schemas.microsoft.com/office/drawing/2014/main" id="{A5746A5A-37EE-8A03-D765-F2E07E1E772A}"/>
              </a:ext>
            </a:extLst>
          </p:cNvPr>
          <p:cNvSpPr>
            <a:spLocks noGrp="1"/>
          </p:cNvSpPr>
          <p:nvPr>
            <p:ph idx="1"/>
          </p:nvPr>
        </p:nvSpPr>
        <p:spPr>
          <a:xfrm>
            <a:off x="838200" y="1825625"/>
            <a:ext cx="10515600" cy="3080912"/>
          </a:xfrm>
        </p:spPr>
        <p:txBody>
          <a:bodyPr>
            <a:normAutofit fontScale="92500" lnSpcReduction="10000"/>
          </a:bodyPr>
          <a:lstStyle/>
          <a:p>
            <a:pPr marL="0" indent="0">
              <a:buNone/>
            </a:pPr>
            <a:r>
              <a:rPr lang="en-US" sz="3200" dirty="0">
                <a:latin typeface="+mj-lt"/>
                <a:ea typeface="+mj-ea"/>
                <a:cs typeface="+mj-cs"/>
              </a:rPr>
              <a:t>But what of the Jews?</a:t>
            </a:r>
          </a:p>
          <a:p>
            <a:r>
              <a:rPr lang="en-US" sz="3200" dirty="0">
                <a:latin typeface="+mj-lt"/>
                <a:ea typeface="+mj-ea"/>
                <a:cs typeface="+mj-cs"/>
              </a:rPr>
              <a:t>The Jews have failed, but they have been entrusted with the word of God.</a:t>
            </a:r>
          </a:p>
          <a:p>
            <a:r>
              <a:rPr lang="en-US" sz="3200" dirty="0">
                <a:latin typeface="+mj-lt"/>
                <a:ea typeface="+mj-ea"/>
                <a:cs typeface="+mj-cs"/>
              </a:rPr>
              <a:t>Practices required by the Law should be of the heart, not just in action.</a:t>
            </a:r>
          </a:p>
          <a:p>
            <a:r>
              <a:rPr lang="en-US" sz="3200" dirty="0">
                <a:latin typeface="+mj-lt"/>
                <a:ea typeface="+mj-ea"/>
                <a:cs typeface="+mj-cs"/>
              </a:rPr>
              <a:t>Jews are not superior to gentiles, because no one is righteous in fact.</a:t>
            </a:r>
          </a:p>
        </p:txBody>
      </p:sp>
      <p:sp>
        <p:nvSpPr>
          <p:cNvPr id="6" name="TextBox 5">
            <a:extLst>
              <a:ext uri="{FF2B5EF4-FFF2-40B4-BE49-F238E27FC236}">
                <a16:creationId xmlns:a16="http://schemas.microsoft.com/office/drawing/2014/main" id="{B98DD834-F832-99C6-692F-9303B989AF24}"/>
              </a:ext>
            </a:extLst>
          </p:cNvPr>
          <p:cNvSpPr txBox="1"/>
          <p:nvPr/>
        </p:nvSpPr>
        <p:spPr>
          <a:xfrm>
            <a:off x="457200" y="4900510"/>
            <a:ext cx="11277599" cy="1569660"/>
          </a:xfrm>
          <a:prstGeom prst="rect">
            <a:avLst/>
          </a:prstGeom>
          <a:noFill/>
        </p:spPr>
        <p:txBody>
          <a:bodyPr wrap="square">
            <a:spAutoFit/>
          </a:bodyPr>
          <a:lstStyle/>
          <a:p>
            <a:r>
              <a:rPr lang="en-US" sz="2400" b="1" baseline="30000" dirty="0"/>
              <a:t>19 </a:t>
            </a:r>
            <a:r>
              <a:rPr lang="en-US" sz="2400" dirty="0"/>
              <a:t>Now we know that whatever the law says, it says to those who are under the law, so that every mouth may be silenced and the whole world held accountable to God. </a:t>
            </a:r>
            <a:r>
              <a:rPr lang="en-US" sz="2400" b="1" baseline="30000" dirty="0"/>
              <a:t>20 </a:t>
            </a:r>
            <a:r>
              <a:rPr lang="en-US" sz="2400" dirty="0"/>
              <a:t>Therefore no one will be declared righteous in God’s sight by the works of the law; rather, through the law we become conscious of our sin.  Romans 3:19</a:t>
            </a:r>
          </a:p>
        </p:txBody>
      </p:sp>
    </p:spTree>
    <p:extLst>
      <p:ext uri="{BB962C8B-B14F-4D97-AF65-F5344CB8AC3E}">
        <p14:creationId xmlns:p14="http://schemas.microsoft.com/office/powerpoint/2010/main" val="1671798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7DFFB-501A-B056-6F25-FBFF31FA8CBD}"/>
              </a:ext>
            </a:extLst>
          </p:cNvPr>
          <p:cNvSpPr>
            <a:spLocks noGrp="1"/>
          </p:cNvSpPr>
          <p:nvPr>
            <p:ph type="title"/>
          </p:nvPr>
        </p:nvSpPr>
        <p:spPr/>
        <p:txBody>
          <a:bodyPr/>
          <a:lstStyle/>
          <a:p>
            <a:r>
              <a:rPr lang="en-US" dirty="0"/>
              <a:t>Theodicy Questions, Examples of the Mysteries</a:t>
            </a:r>
          </a:p>
        </p:txBody>
      </p:sp>
      <p:sp>
        <p:nvSpPr>
          <p:cNvPr id="3" name="Content Placeholder 2">
            <a:extLst>
              <a:ext uri="{FF2B5EF4-FFF2-40B4-BE49-F238E27FC236}">
                <a16:creationId xmlns:a16="http://schemas.microsoft.com/office/drawing/2014/main" id="{A33F5AB7-6495-A105-E311-53F820B3BC3A}"/>
              </a:ext>
            </a:extLst>
          </p:cNvPr>
          <p:cNvSpPr>
            <a:spLocks noGrp="1"/>
          </p:cNvSpPr>
          <p:nvPr>
            <p:ph idx="1"/>
          </p:nvPr>
        </p:nvSpPr>
        <p:spPr/>
        <p:txBody>
          <a:bodyPr/>
          <a:lstStyle/>
          <a:p>
            <a:r>
              <a:rPr lang="en-US" dirty="0"/>
              <a:t>If no one can save himself in the law, why did God let him try?</a:t>
            </a:r>
          </a:p>
          <a:p>
            <a:r>
              <a:rPr lang="en-US" dirty="0"/>
              <a:t>Are the Old Testaments beliefs incomplete or wrong?  No! Jesus and Paul affirmed them as true.</a:t>
            </a:r>
          </a:p>
          <a:p>
            <a:r>
              <a:rPr lang="en-US" dirty="0"/>
              <a:t>Why did God start with the Jews as his chosen people?  If Jewish failures were to be punished by God, why not the greater spiritual failures of other societies?</a:t>
            </a:r>
          </a:p>
        </p:txBody>
      </p:sp>
    </p:spTree>
    <p:extLst>
      <p:ext uri="{BB962C8B-B14F-4D97-AF65-F5344CB8AC3E}">
        <p14:creationId xmlns:p14="http://schemas.microsoft.com/office/powerpoint/2010/main" val="2434605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8CFE7-51E5-1A3D-933F-A45AB5FA1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0255F-BC70-FA05-A5F1-EE6D932C528B}"/>
              </a:ext>
            </a:extLst>
          </p:cNvPr>
          <p:cNvSpPr>
            <a:spLocks noGrp="1"/>
          </p:cNvSpPr>
          <p:nvPr>
            <p:ph type="title"/>
          </p:nvPr>
        </p:nvSpPr>
        <p:spPr/>
        <p:txBody>
          <a:bodyPr>
            <a:normAutofit/>
          </a:bodyPr>
          <a:lstStyle/>
          <a:p>
            <a:r>
              <a:rPr lang="en-US" dirty="0"/>
              <a:t>1.  Unveiling God’s Righteousness</a:t>
            </a:r>
            <a:br>
              <a:rPr lang="en-US" dirty="0"/>
            </a:br>
            <a:r>
              <a:rPr lang="en-US" sz="3600" dirty="0"/>
              <a:t>d.  Covenant fulfilled through faith for faith(3:21-4:25)</a:t>
            </a:r>
            <a:endParaRPr lang="en-US" dirty="0"/>
          </a:p>
        </p:txBody>
      </p:sp>
      <p:sp>
        <p:nvSpPr>
          <p:cNvPr id="3" name="Content Placeholder 2">
            <a:extLst>
              <a:ext uri="{FF2B5EF4-FFF2-40B4-BE49-F238E27FC236}">
                <a16:creationId xmlns:a16="http://schemas.microsoft.com/office/drawing/2014/main" id="{1B8356FD-512C-51C0-E087-1C63C9C2AB9F}"/>
              </a:ext>
            </a:extLst>
          </p:cNvPr>
          <p:cNvSpPr>
            <a:spLocks noGrp="1"/>
          </p:cNvSpPr>
          <p:nvPr>
            <p:ph idx="1"/>
          </p:nvPr>
        </p:nvSpPr>
        <p:spPr>
          <a:xfrm>
            <a:off x="838200" y="1825625"/>
            <a:ext cx="10515600" cy="3080912"/>
          </a:xfrm>
        </p:spPr>
        <p:txBody>
          <a:bodyPr>
            <a:normAutofit/>
          </a:bodyPr>
          <a:lstStyle/>
          <a:p>
            <a:pPr marL="0" indent="0">
              <a:buNone/>
            </a:pPr>
            <a:r>
              <a:rPr lang="en-US" sz="3200" b="1" dirty="0">
                <a:latin typeface="+mj-lt"/>
                <a:ea typeface="+mj-ea"/>
                <a:cs typeface="+mj-cs"/>
              </a:rPr>
              <a:t>God has done what he promised.</a:t>
            </a:r>
          </a:p>
          <a:p>
            <a:r>
              <a:rPr lang="en-US" sz="3200" dirty="0">
                <a:latin typeface="+mj-lt"/>
                <a:ea typeface="+mj-ea"/>
                <a:cs typeface="+mj-cs"/>
              </a:rPr>
              <a:t>3:21-31—The cross fulfills the covenant promise to Abraham (Gen 15):  A single, sin-forgiven family has formed based only on faith.</a:t>
            </a:r>
          </a:p>
          <a:p>
            <a:r>
              <a:rPr lang="en-US" sz="3200" dirty="0">
                <a:latin typeface="+mj-lt"/>
                <a:ea typeface="+mj-ea"/>
                <a:cs typeface="+mj-cs"/>
              </a:rPr>
              <a:t>Jesus, Israel’s Messiah, achieved by himself the vocation of Israel.</a:t>
            </a:r>
          </a:p>
        </p:txBody>
      </p:sp>
    </p:spTree>
    <p:extLst>
      <p:ext uri="{BB962C8B-B14F-4D97-AF65-F5344CB8AC3E}">
        <p14:creationId xmlns:p14="http://schemas.microsoft.com/office/powerpoint/2010/main" val="596188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8BD63-1E70-E219-FFC6-11D4C1776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86469-94A9-79B6-9994-6E3DC4C4AAC8}"/>
              </a:ext>
            </a:extLst>
          </p:cNvPr>
          <p:cNvSpPr>
            <a:spLocks noGrp="1"/>
          </p:cNvSpPr>
          <p:nvPr>
            <p:ph type="title"/>
          </p:nvPr>
        </p:nvSpPr>
        <p:spPr/>
        <p:txBody>
          <a:bodyPr>
            <a:normAutofit/>
          </a:bodyPr>
          <a:lstStyle/>
          <a:p>
            <a:r>
              <a:rPr lang="en-US" dirty="0"/>
              <a:t>1.  Unveiling God’s Righteousness</a:t>
            </a:r>
            <a:br>
              <a:rPr lang="en-US" dirty="0"/>
            </a:br>
            <a:r>
              <a:rPr lang="en-US" sz="3600" dirty="0"/>
              <a:t>d.  Covenant fulfilled through faith for faith(3:21-4:25)</a:t>
            </a:r>
            <a:endParaRPr lang="en-US" dirty="0"/>
          </a:p>
        </p:txBody>
      </p:sp>
      <p:sp>
        <p:nvSpPr>
          <p:cNvPr id="3" name="Content Placeholder 2">
            <a:extLst>
              <a:ext uri="{FF2B5EF4-FFF2-40B4-BE49-F238E27FC236}">
                <a16:creationId xmlns:a16="http://schemas.microsoft.com/office/drawing/2014/main" id="{EF5D1E82-B642-0561-15EF-837247BE6BB4}"/>
              </a:ext>
            </a:extLst>
          </p:cNvPr>
          <p:cNvSpPr>
            <a:spLocks noGrp="1"/>
          </p:cNvSpPr>
          <p:nvPr>
            <p:ph idx="1"/>
          </p:nvPr>
        </p:nvSpPr>
        <p:spPr>
          <a:xfrm>
            <a:off x="501805" y="1717035"/>
            <a:ext cx="10851995" cy="4563714"/>
          </a:xfrm>
        </p:spPr>
        <p:txBody>
          <a:bodyPr>
            <a:normAutofit/>
          </a:bodyPr>
          <a:lstStyle/>
          <a:p>
            <a:pPr marL="0" indent="0">
              <a:buNone/>
            </a:pPr>
            <a:r>
              <a:rPr lang="en-US" sz="2400" dirty="0"/>
              <a:t>3:21</a:t>
            </a:r>
          </a:p>
          <a:p>
            <a:pPr marL="0" indent="0">
              <a:buNone/>
            </a:pPr>
            <a:r>
              <a:rPr lang="en-US" sz="2400" b="1" baseline="30000" dirty="0"/>
              <a:t>21 </a:t>
            </a:r>
            <a:r>
              <a:rPr lang="en-US" sz="2400" dirty="0"/>
              <a:t>But now apart from the law the righteousness of God has been made known, to which the Law and the Prophets testify. </a:t>
            </a:r>
            <a:r>
              <a:rPr lang="en-US" sz="2400" b="1" baseline="30000" dirty="0"/>
              <a:t>22 </a:t>
            </a:r>
            <a:r>
              <a:rPr lang="en-US" sz="2400" dirty="0"/>
              <a:t>This righteousness is given through faith in</a:t>
            </a:r>
            <a:r>
              <a:rPr lang="en-US" sz="2400" baseline="30000" dirty="0"/>
              <a:t>[</a:t>
            </a:r>
            <a:r>
              <a:rPr lang="en-US" sz="2400" u="sng" baseline="30000" dirty="0">
                <a:hlinkClick r:id="rId2" tooltip="See footnote q"/>
              </a:rPr>
              <a:t>q</a:t>
            </a:r>
            <a:r>
              <a:rPr lang="en-US" sz="2400" baseline="30000" dirty="0"/>
              <a:t>]</a:t>
            </a:r>
            <a:r>
              <a:rPr lang="en-US" sz="2400" dirty="0"/>
              <a:t> Jesus Christ to all who believe. There is no difference between Jew and Gentile, </a:t>
            </a:r>
            <a:r>
              <a:rPr lang="en-US" sz="2400" b="1" baseline="30000" dirty="0"/>
              <a:t>23 </a:t>
            </a:r>
            <a:r>
              <a:rPr lang="en-US" sz="2400" dirty="0"/>
              <a:t>for all have sinned and fall short of the glory of God, </a:t>
            </a:r>
            <a:r>
              <a:rPr lang="en-US" sz="2400" b="1" baseline="30000" dirty="0"/>
              <a:t>24 </a:t>
            </a:r>
            <a:r>
              <a:rPr lang="en-US" sz="2400" dirty="0"/>
              <a:t>and all are justified freely by his grace through the redemption that came by Christ Jesus. </a:t>
            </a:r>
            <a:r>
              <a:rPr lang="en-US" sz="2400" b="1" baseline="30000" dirty="0"/>
              <a:t>25 </a:t>
            </a:r>
            <a:r>
              <a:rPr lang="en-US" sz="2400" b="1" dirty="0"/>
              <a:t>God presented Christ </a:t>
            </a:r>
            <a:r>
              <a:rPr lang="en-US" sz="2400" dirty="0"/>
              <a:t>as a </a:t>
            </a:r>
            <a:r>
              <a:rPr lang="en-US" sz="2400" b="1" dirty="0"/>
              <a:t>sacrifice of atonement</a:t>
            </a:r>
            <a:r>
              <a:rPr lang="en-US" sz="2400" dirty="0"/>
              <a:t>,</a:t>
            </a:r>
            <a:r>
              <a:rPr lang="en-US" sz="2400" baseline="30000" dirty="0"/>
              <a:t>[</a:t>
            </a:r>
            <a:r>
              <a:rPr lang="en-US" sz="2400" u="sng" baseline="30000" dirty="0">
                <a:hlinkClick r:id="rId3" tooltip="See footnote r"/>
              </a:rPr>
              <a:t>r</a:t>
            </a:r>
            <a:r>
              <a:rPr lang="en-US" sz="2400" baseline="30000" dirty="0"/>
              <a:t>]</a:t>
            </a:r>
            <a:r>
              <a:rPr lang="en-US" sz="2400" dirty="0"/>
              <a:t> through the shedding of his blood—to be received by faith. He did this to demonstrate his righteousness, because in his forbearance he had left the sins committed beforehand unpunished— </a:t>
            </a:r>
            <a:r>
              <a:rPr lang="en-US" sz="2400" b="1" baseline="30000" dirty="0"/>
              <a:t>26 </a:t>
            </a:r>
            <a:r>
              <a:rPr lang="en-US" sz="2400" dirty="0"/>
              <a:t>he did it to demonstrate his righteousness at the present time, so as to be just and the one who justifies those who have faith in Jesus.</a:t>
            </a:r>
          </a:p>
        </p:txBody>
      </p:sp>
      <p:sp>
        <p:nvSpPr>
          <p:cNvPr id="4" name="Rectangle: Rounded Corners 3">
            <a:extLst>
              <a:ext uri="{FF2B5EF4-FFF2-40B4-BE49-F238E27FC236}">
                <a16:creationId xmlns:a16="http://schemas.microsoft.com/office/drawing/2014/main" id="{88AA85E6-4511-507C-DEAF-1D6C51613E51}"/>
              </a:ext>
            </a:extLst>
          </p:cNvPr>
          <p:cNvSpPr/>
          <p:nvPr/>
        </p:nvSpPr>
        <p:spPr>
          <a:xfrm>
            <a:off x="1648035" y="3779548"/>
            <a:ext cx="3175155" cy="431956"/>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7C982C7-5056-F0DB-C179-E7A07E7CAA48}"/>
              </a:ext>
            </a:extLst>
          </p:cNvPr>
          <p:cNvSpPr/>
          <p:nvPr/>
        </p:nvSpPr>
        <p:spPr>
          <a:xfrm>
            <a:off x="5375973" y="3783215"/>
            <a:ext cx="3175155" cy="431956"/>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A9C96FF-9BD9-07F5-FAC9-B380D0E65813}"/>
              </a:ext>
            </a:extLst>
          </p:cNvPr>
          <p:cNvSpPr txBox="1"/>
          <p:nvPr/>
        </p:nvSpPr>
        <p:spPr>
          <a:xfrm>
            <a:off x="2926079" y="5812012"/>
            <a:ext cx="8250702" cy="523220"/>
          </a:xfrm>
          <a:prstGeom prst="rect">
            <a:avLst/>
          </a:prstGeom>
          <a:noFill/>
        </p:spPr>
        <p:txBody>
          <a:bodyPr wrap="square" rtlCol="0">
            <a:spAutoFit/>
          </a:bodyPr>
          <a:lstStyle/>
          <a:p>
            <a:r>
              <a:rPr lang="en-US" sz="2800" dirty="0"/>
              <a:t>Incarnation		atonement</a:t>
            </a:r>
          </a:p>
        </p:txBody>
      </p:sp>
      <p:cxnSp>
        <p:nvCxnSpPr>
          <p:cNvPr id="8" name="Straight Arrow Connector 7">
            <a:extLst>
              <a:ext uri="{FF2B5EF4-FFF2-40B4-BE49-F238E27FC236}">
                <a16:creationId xmlns:a16="http://schemas.microsoft.com/office/drawing/2014/main" id="{4CF4F146-4D7B-9F7F-5FD5-85490358A76A}"/>
              </a:ext>
            </a:extLst>
          </p:cNvPr>
          <p:cNvCxnSpPr/>
          <p:nvPr/>
        </p:nvCxnSpPr>
        <p:spPr>
          <a:xfrm flipH="1" flipV="1">
            <a:off x="3530991" y="4211504"/>
            <a:ext cx="626012" cy="1499979"/>
          </a:xfrm>
          <a:prstGeom prst="straightConnector1">
            <a:avLst/>
          </a:prstGeom>
          <a:ln w="28575">
            <a:solidFill>
              <a:srgbClr val="FF0000"/>
            </a:solidFill>
            <a:tailEnd type="arrow" w="lg" len="lg"/>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98F05D8-FF93-200E-EAC0-7CC8A08281C2}"/>
              </a:ext>
            </a:extLst>
          </p:cNvPr>
          <p:cNvCxnSpPr>
            <a:cxnSpLocks/>
          </p:cNvCxnSpPr>
          <p:nvPr/>
        </p:nvCxnSpPr>
        <p:spPr>
          <a:xfrm flipV="1">
            <a:off x="6281225" y="4241518"/>
            <a:ext cx="520504" cy="1570494"/>
          </a:xfrm>
          <a:prstGeom prst="straightConnector1">
            <a:avLst/>
          </a:prstGeom>
          <a:ln w="28575">
            <a:solidFill>
              <a:srgbClr val="FF0000"/>
            </a:solidFill>
            <a:tailEnd type="arrow"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425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23B029-D620-6DA6-8C99-B8E363E52B12}"/>
              </a:ext>
            </a:extLst>
          </p:cNvPr>
          <p:cNvSpPr>
            <a:spLocks noGrp="1"/>
          </p:cNvSpPr>
          <p:nvPr>
            <p:ph type="body" idx="1"/>
          </p:nvPr>
        </p:nvSpPr>
        <p:spPr>
          <a:xfrm>
            <a:off x="839788" y="377228"/>
            <a:ext cx="5157787" cy="829901"/>
          </a:xfrm>
        </p:spPr>
        <p:txBody>
          <a:bodyPr/>
          <a:lstStyle/>
          <a:p>
            <a:r>
              <a:rPr lang="en-US" dirty="0"/>
              <a:t>Prayer Concerns</a:t>
            </a:r>
          </a:p>
        </p:txBody>
      </p:sp>
      <p:sp>
        <p:nvSpPr>
          <p:cNvPr id="3" name="Content Placeholder 2">
            <a:extLst>
              <a:ext uri="{FF2B5EF4-FFF2-40B4-BE49-F238E27FC236}">
                <a16:creationId xmlns:a16="http://schemas.microsoft.com/office/drawing/2014/main" id="{B55F8E98-2860-5DCA-190D-BF62C8378135}"/>
              </a:ext>
            </a:extLst>
          </p:cNvPr>
          <p:cNvSpPr>
            <a:spLocks noGrp="1"/>
          </p:cNvSpPr>
          <p:nvPr>
            <p:ph sz="half" idx="2"/>
          </p:nvPr>
        </p:nvSpPr>
        <p:spPr>
          <a:xfrm>
            <a:off x="676323" y="1439751"/>
            <a:ext cx="5157787" cy="4643029"/>
          </a:xfrm>
        </p:spPr>
        <p:txBody>
          <a:bodyPr>
            <a:normAutofit/>
          </a:bodyPr>
          <a:lstStyle/>
          <a:p>
            <a:r>
              <a:rPr lang="en-US" dirty="0"/>
              <a:t>Karen and John</a:t>
            </a:r>
          </a:p>
          <a:p>
            <a:r>
              <a:rPr lang="en-US" dirty="0"/>
              <a:t>Dave Petke</a:t>
            </a:r>
          </a:p>
          <a:p>
            <a:r>
              <a:rPr lang="en-US" dirty="0"/>
              <a:t>David Knight</a:t>
            </a:r>
          </a:p>
          <a:p>
            <a:r>
              <a:rPr lang="en-US" dirty="0"/>
              <a:t>Lynda Snook</a:t>
            </a:r>
          </a:p>
          <a:p>
            <a:r>
              <a:rPr lang="en-US" dirty="0"/>
              <a:t>Bree Fox</a:t>
            </a:r>
          </a:p>
          <a:p>
            <a:r>
              <a:rPr lang="en-US" dirty="0"/>
              <a:t>David Fox (surgery)</a:t>
            </a:r>
          </a:p>
          <a:p>
            <a:r>
              <a:rPr lang="en-US" dirty="0"/>
              <a:t>Ann Garber’s granddaughter McKenzie has breast cancer</a:t>
            </a:r>
          </a:p>
          <a:p>
            <a:r>
              <a:rPr lang="en-US" dirty="0"/>
              <a:t>Deb Ingram (Wes)</a:t>
            </a:r>
          </a:p>
          <a:p>
            <a:endParaRPr lang="en-US" dirty="0"/>
          </a:p>
        </p:txBody>
      </p:sp>
      <p:sp>
        <p:nvSpPr>
          <p:cNvPr id="5" name="Text Placeholder 4">
            <a:extLst>
              <a:ext uri="{FF2B5EF4-FFF2-40B4-BE49-F238E27FC236}">
                <a16:creationId xmlns:a16="http://schemas.microsoft.com/office/drawing/2014/main" id="{F71877D7-5B8F-0B14-B28C-E413256C9FF8}"/>
              </a:ext>
            </a:extLst>
          </p:cNvPr>
          <p:cNvSpPr>
            <a:spLocks noGrp="1"/>
          </p:cNvSpPr>
          <p:nvPr>
            <p:ph type="body" sz="quarter" idx="3"/>
          </p:nvPr>
        </p:nvSpPr>
        <p:spPr>
          <a:xfrm>
            <a:off x="6172200" y="377228"/>
            <a:ext cx="5183188" cy="829901"/>
          </a:xfrm>
        </p:spPr>
        <p:txBody>
          <a:bodyPr/>
          <a:lstStyle/>
          <a:p>
            <a:r>
              <a:rPr lang="en-US" dirty="0"/>
              <a:t>Blessings</a:t>
            </a:r>
          </a:p>
        </p:txBody>
      </p:sp>
      <p:sp>
        <p:nvSpPr>
          <p:cNvPr id="6" name="Content Placeholder 5">
            <a:extLst>
              <a:ext uri="{FF2B5EF4-FFF2-40B4-BE49-F238E27FC236}">
                <a16:creationId xmlns:a16="http://schemas.microsoft.com/office/drawing/2014/main" id="{B65F7120-FE76-470D-55D1-C2CD0DFCB285}"/>
              </a:ext>
            </a:extLst>
          </p:cNvPr>
          <p:cNvSpPr>
            <a:spLocks noGrp="1"/>
          </p:cNvSpPr>
          <p:nvPr>
            <p:ph sz="quarter" idx="4"/>
          </p:nvPr>
        </p:nvSpPr>
        <p:spPr>
          <a:xfrm>
            <a:off x="6096000" y="1332870"/>
            <a:ext cx="5183188" cy="4856792"/>
          </a:xfrm>
        </p:spPr>
        <p:txBody>
          <a:bodyPr>
            <a:normAutofit/>
          </a:bodyPr>
          <a:lstStyle/>
          <a:p>
            <a:endParaRPr lang="en-US" dirty="0"/>
          </a:p>
          <a:p>
            <a:r>
              <a:rPr lang="en-US" dirty="0"/>
              <a:t>Sarah Gilmer’s good prognosis</a:t>
            </a:r>
          </a:p>
          <a:p>
            <a:r>
              <a:rPr lang="en-US" dirty="0"/>
              <a:t>John </a:t>
            </a:r>
            <a:r>
              <a:rPr lang="en-US"/>
              <a:t>Gilmer’s service to Karen</a:t>
            </a:r>
            <a:endParaRPr lang="en-US" dirty="0"/>
          </a:p>
        </p:txBody>
      </p:sp>
    </p:spTree>
    <p:extLst>
      <p:ext uri="{BB962C8B-B14F-4D97-AF65-F5344CB8AC3E}">
        <p14:creationId xmlns:p14="http://schemas.microsoft.com/office/powerpoint/2010/main" val="412925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63235-50D5-CE08-E933-57FB40649C45}"/>
              </a:ext>
            </a:extLst>
          </p:cNvPr>
          <p:cNvSpPr>
            <a:spLocks noGrp="1"/>
          </p:cNvSpPr>
          <p:nvPr>
            <p:ph type="title"/>
          </p:nvPr>
        </p:nvSpPr>
        <p:spPr/>
        <p:txBody>
          <a:bodyPr/>
          <a:lstStyle/>
          <a:p>
            <a:r>
              <a:rPr lang="en-US" dirty="0"/>
              <a:t>Paul’s Point about Abraham</a:t>
            </a:r>
          </a:p>
        </p:txBody>
      </p:sp>
      <p:sp>
        <p:nvSpPr>
          <p:cNvPr id="3" name="Content Placeholder 2">
            <a:extLst>
              <a:ext uri="{FF2B5EF4-FFF2-40B4-BE49-F238E27FC236}">
                <a16:creationId xmlns:a16="http://schemas.microsoft.com/office/drawing/2014/main" id="{2EC05F62-BD09-8B54-9540-B29BCFF8F868}"/>
              </a:ext>
            </a:extLst>
          </p:cNvPr>
          <p:cNvSpPr>
            <a:spLocks noGrp="1"/>
          </p:cNvSpPr>
          <p:nvPr>
            <p:ph idx="1"/>
          </p:nvPr>
        </p:nvSpPr>
        <p:spPr>
          <a:xfrm>
            <a:off x="838200" y="1501254"/>
            <a:ext cx="10515600" cy="4675709"/>
          </a:xfrm>
        </p:spPr>
        <p:txBody>
          <a:bodyPr>
            <a:normAutofit fontScale="92500" lnSpcReduction="20000"/>
          </a:bodyPr>
          <a:lstStyle/>
          <a:p>
            <a:r>
              <a:rPr lang="en-US" dirty="0"/>
              <a:t>Abraham’s faith was credited to him as righteousness (not his works, and before the law was given to Moses).</a:t>
            </a:r>
          </a:p>
          <a:p>
            <a:r>
              <a:rPr lang="en-US" dirty="0"/>
              <a:t>Circumcision was sign Abraham received </a:t>
            </a:r>
            <a:r>
              <a:rPr lang="en-US" b="1" dirty="0"/>
              <a:t>after</a:t>
            </a:r>
            <a:r>
              <a:rPr lang="en-US" dirty="0"/>
              <a:t> he was credited with righteousness.  Abraham </a:t>
            </a:r>
            <a:r>
              <a:rPr lang="en-US" b="1" dirty="0"/>
              <a:t>believed</a:t>
            </a:r>
            <a:r>
              <a:rPr lang="en-US" dirty="0"/>
              <a:t> God in spite of his circumstances.</a:t>
            </a:r>
          </a:p>
          <a:p>
            <a:r>
              <a:rPr lang="en-US" b="1" baseline="30000" dirty="0"/>
              <a:t>“16 </a:t>
            </a:r>
            <a:r>
              <a:rPr lang="en-US" dirty="0"/>
              <a:t>Therefore, the promise comes by faith, so that it may be by grace and may be guaranteed to all Abraham’s offspring—not only to those who are of the law but also to those who have the faith of Abraham. He is the father of us all. </a:t>
            </a:r>
            <a:r>
              <a:rPr lang="en-US" b="1" baseline="30000" dirty="0"/>
              <a:t>17 </a:t>
            </a:r>
            <a:r>
              <a:rPr lang="en-US" dirty="0"/>
              <a:t>As it is written: “I have made you a father of many nations.”</a:t>
            </a:r>
            <a:r>
              <a:rPr lang="en-US" baseline="30000" dirty="0"/>
              <a:t>[</a:t>
            </a:r>
            <a:r>
              <a:rPr lang="en-US" u="sng" baseline="30000" dirty="0">
                <a:hlinkClick r:id="rId2" tooltip="See footnote u"/>
              </a:rPr>
              <a:t>u</a:t>
            </a:r>
            <a:r>
              <a:rPr lang="en-US" baseline="30000" dirty="0"/>
              <a:t>]</a:t>
            </a:r>
            <a:r>
              <a:rPr lang="en-US" dirty="0"/>
              <a:t> He is our father in the sight of God, in whom he believed—the God who gives life to the dead and calls into being things that were not.”  4:16-7</a:t>
            </a:r>
          </a:p>
          <a:p>
            <a:r>
              <a:rPr lang="en-US" b="1" baseline="30000" dirty="0"/>
              <a:t>“23 </a:t>
            </a:r>
            <a:r>
              <a:rPr lang="en-US" dirty="0"/>
              <a:t>The words “it was credited to him” were written not for him alone, </a:t>
            </a:r>
            <a:r>
              <a:rPr lang="en-US" b="1" baseline="30000" dirty="0"/>
              <a:t>24 </a:t>
            </a:r>
            <a:r>
              <a:rPr lang="en-US" dirty="0"/>
              <a:t>but also for us, to whom God will credit righteousness—for us who believe in him who raised Jesus our Lord from the dead. ”  4:23</a:t>
            </a:r>
          </a:p>
          <a:p>
            <a:endParaRPr lang="en-US" dirty="0"/>
          </a:p>
          <a:p>
            <a:endParaRPr lang="en-US" dirty="0"/>
          </a:p>
          <a:p>
            <a:endParaRPr lang="en-US" dirty="0"/>
          </a:p>
        </p:txBody>
      </p:sp>
    </p:spTree>
    <p:extLst>
      <p:ext uri="{BB962C8B-B14F-4D97-AF65-F5344CB8AC3E}">
        <p14:creationId xmlns:p14="http://schemas.microsoft.com/office/powerpoint/2010/main" val="590884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06EDF-E0CE-F2F5-A0C6-D7D13CE2A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6FEF4-1353-8794-F24F-EA9776092E5F}"/>
              </a:ext>
            </a:extLst>
          </p:cNvPr>
          <p:cNvSpPr>
            <a:spLocks noGrp="1"/>
          </p:cNvSpPr>
          <p:nvPr>
            <p:ph type="title"/>
          </p:nvPr>
        </p:nvSpPr>
        <p:spPr/>
        <p:txBody>
          <a:bodyPr>
            <a:normAutofit/>
          </a:bodyPr>
          <a:lstStyle/>
          <a:p>
            <a:r>
              <a:rPr lang="en-US" dirty="0"/>
              <a:t>2.  From new covenant to new creation (5-8)</a:t>
            </a:r>
            <a:br>
              <a:rPr lang="en-US" dirty="0"/>
            </a:br>
            <a:endParaRPr lang="en-US" dirty="0"/>
          </a:p>
        </p:txBody>
      </p:sp>
      <p:sp>
        <p:nvSpPr>
          <p:cNvPr id="3" name="Content Placeholder 2">
            <a:extLst>
              <a:ext uri="{FF2B5EF4-FFF2-40B4-BE49-F238E27FC236}">
                <a16:creationId xmlns:a16="http://schemas.microsoft.com/office/drawing/2014/main" id="{4718C81F-1A71-C395-4816-2AE7A02E5612}"/>
              </a:ext>
            </a:extLst>
          </p:cNvPr>
          <p:cNvSpPr>
            <a:spLocks noGrp="1"/>
          </p:cNvSpPr>
          <p:nvPr>
            <p:ph idx="1"/>
          </p:nvPr>
        </p:nvSpPr>
        <p:spPr>
          <a:xfrm>
            <a:off x="501805" y="1717035"/>
            <a:ext cx="10851995" cy="4563714"/>
          </a:xfrm>
        </p:spPr>
        <p:txBody>
          <a:bodyPr>
            <a:normAutofit/>
          </a:bodyPr>
          <a:lstStyle/>
          <a:p>
            <a:pPr marL="0" indent="0">
              <a:buNone/>
            </a:pPr>
            <a:r>
              <a:rPr lang="en-US" sz="2400" dirty="0"/>
              <a:t>Romans Chapters 5-8 summarize neatly the way God’s action in the Messiah and the spirit provide </a:t>
            </a:r>
            <a:r>
              <a:rPr lang="en-US" sz="2400" b="1" dirty="0"/>
              <a:t>redemption</a:t>
            </a:r>
            <a:r>
              <a:rPr lang="en-US" sz="2400" dirty="0"/>
              <a:t> for the world.</a:t>
            </a:r>
          </a:p>
          <a:p>
            <a:r>
              <a:rPr lang="en-US" sz="2400" dirty="0"/>
              <a:t>Redemption to ancient Israel often meant the exodus (freed from slavery, progress to gain the land of milk and honey).</a:t>
            </a:r>
          </a:p>
          <a:p>
            <a:endParaRPr lang="en-US" sz="2400" dirty="0"/>
          </a:p>
          <a:p>
            <a:pPr marL="0" indent="0">
              <a:buNone/>
            </a:pPr>
            <a:r>
              <a:rPr lang="en-US" sz="2400" dirty="0"/>
              <a:t>Chapter 6:  echoes the rescue of slaves through baptism</a:t>
            </a:r>
          </a:p>
          <a:p>
            <a:pPr marL="0" indent="0">
              <a:buNone/>
            </a:pPr>
            <a:r>
              <a:rPr lang="en-US" sz="2400" dirty="0"/>
              <a:t>Chapter 7:  Paradox of the Torah, given by God yet increasing the grip of sin.</a:t>
            </a:r>
          </a:p>
          <a:p>
            <a:pPr marL="0" indent="0">
              <a:buNone/>
            </a:pPr>
            <a:r>
              <a:rPr lang="en-US" sz="2400" dirty="0"/>
              <a:t>Chapter 8:  the Messiah’s death and resurrection is the saving work of God, along with the gift of the spirit.  God’s people are redeemed like the Israelites in the Exodus, but, </a:t>
            </a:r>
            <a:r>
              <a:rPr lang="en-US" sz="2400" dirty="0" err="1"/>
              <a:t>unlke</a:t>
            </a:r>
            <a:r>
              <a:rPr lang="en-US" sz="2400" dirty="0"/>
              <a:t> </a:t>
            </a:r>
            <a:r>
              <a:rPr lang="en-US" sz="2400"/>
              <a:t>the Exodus, on </a:t>
            </a:r>
            <a:r>
              <a:rPr lang="en-US" sz="2400" dirty="0"/>
              <a:t>a personal level and through Jesus.</a:t>
            </a:r>
          </a:p>
        </p:txBody>
      </p:sp>
    </p:spTree>
    <p:extLst>
      <p:ext uri="{BB962C8B-B14F-4D97-AF65-F5344CB8AC3E}">
        <p14:creationId xmlns:p14="http://schemas.microsoft.com/office/powerpoint/2010/main" val="2081098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5D7D4-2303-318E-3387-D94851A86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BCE74-F5AD-9B77-718A-E501CFD0AF29}"/>
              </a:ext>
            </a:extLst>
          </p:cNvPr>
          <p:cNvSpPr>
            <a:spLocks noGrp="1"/>
          </p:cNvSpPr>
          <p:nvPr>
            <p:ph type="title"/>
          </p:nvPr>
        </p:nvSpPr>
        <p:spPr/>
        <p:txBody>
          <a:bodyPr>
            <a:normAutofit fontScale="90000"/>
          </a:bodyPr>
          <a:lstStyle/>
          <a:p>
            <a:r>
              <a:rPr lang="en-US" dirty="0"/>
              <a:t>2.  From new covenant to new creation (5-8)</a:t>
            </a:r>
            <a:br>
              <a:rPr lang="en-US" dirty="0"/>
            </a:br>
            <a:r>
              <a:rPr lang="en-US" sz="3100" dirty="0"/>
              <a:t>a. Assurance based on cross and spirit (5.1–11)</a:t>
            </a:r>
            <a:br>
              <a:rPr lang="en-US" dirty="0"/>
            </a:br>
            <a:endParaRPr lang="en-US" dirty="0"/>
          </a:p>
        </p:txBody>
      </p:sp>
      <p:sp>
        <p:nvSpPr>
          <p:cNvPr id="3" name="Content Placeholder 2">
            <a:extLst>
              <a:ext uri="{FF2B5EF4-FFF2-40B4-BE49-F238E27FC236}">
                <a16:creationId xmlns:a16="http://schemas.microsoft.com/office/drawing/2014/main" id="{68CDAECB-A246-4D42-A294-287D2E0940FA}"/>
              </a:ext>
            </a:extLst>
          </p:cNvPr>
          <p:cNvSpPr>
            <a:spLocks noGrp="1"/>
          </p:cNvSpPr>
          <p:nvPr>
            <p:ph idx="1"/>
          </p:nvPr>
        </p:nvSpPr>
        <p:spPr>
          <a:xfrm>
            <a:off x="501805" y="1717035"/>
            <a:ext cx="10851995" cy="4563714"/>
          </a:xfrm>
        </p:spPr>
        <p:txBody>
          <a:bodyPr>
            <a:normAutofit/>
          </a:bodyPr>
          <a:lstStyle/>
          <a:p>
            <a:r>
              <a:rPr lang="en-US" sz="2400" dirty="0"/>
              <a:t>“We have been justified through faith”  5:1</a:t>
            </a:r>
          </a:p>
          <a:p>
            <a:r>
              <a:rPr lang="en-US" sz="2400" dirty="0"/>
              <a:t>“suffering produces perseverance; perseverance, character; and character, hope.”  5:3-4</a:t>
            </a:r>
          </a:p>
          <a:p>
            <a:r>
              <a:rPr lang="en-US" sz="2400" dirty="0"/>
              <a:t>“hope does not shame because God’s love has been poured out into our </a:t>
            </a:r>
            <a:r>
              <a:rPr lang="en-US" sz="2400" dirty="0" err="1"/>
              <a:t>hearst</a:t>
            </a:r>
            <a:r>
              <a:rPr lang="en-US" sz="2400" dirty="0"/>
              <a:t> through the Holy Spirit, who has been given to us.”  5:5  (the Trinity again)</a:t>
            </a:r>
          </a:p>
          <a:p>
            <a:r>
              <a:rPr lang="en-US" sz="2400" dirty="0"/>
              <a:t>“At just the right time…Christ died for the ungodly”  5:6</a:t>
            </a:r>
          </a:p>
          <a:p>
            <a:r>
              <a:rPr lang="en-US" sz="2400" dirty="0"/>
              <a:t>God’s love:  While we were still sinners, Christ died for us.”  5:6</a:t>
            </a:r>
          </a:p>
        </p:txBody>
      </p:sp>
    </p:spTree>
    <p:extLst>
      <p:ext uri="{BB962C8B-B14F-4D97-AF65-F5344CB8AC3E}">
        <p14:creationId xmlns:p14="http://schemas.microsoft.com/office/powerpoint/2010/main" val="2190198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58F2E-40D3-A8DF-BB9B-0017655D2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1AE0F-3F0C-463A-905E-BE3F561169B1}"/>
              </a:ext>
            </a:extLst>
          </p:cNvPr>
          <p:cNvSpPr>
            <a:spLocks noGrp="1"/>
          </p:cNvSpPr>
          <p:nvPr>
            <p:ph type="title"/>
          </p:nvPr>
        </p:nvSpPr>
        <p:spPr/>
        <p:txBody>
          <a:bodyPr>
            <a:normAutofit fontScale="90000"/>
          </a:bodyPr>
          <a:lstStyle/>
          <a:p>
            <a:r>
              <a:rPr lang="en-US" dirty="0"/>
              <a:t>2.  From new covenant to new creation (5-8)</a:t>
            </a:r>
            <a:br>
              <a:rPr lang="en-US" dirty="0"/>
            </a:br>
            <a:r>
              <a:rPr lang="en-US" sz="3100" dirty="0"/>
              <a:t>b. Launching the new humanity (5.12–21)</a:t>
            </a:r>
            <a:br>
              <a:rPr lang="en-US" dirty="0"/>
            </a:br>
            <a:endParaRPr lang="en-US" dirty="0"/>
          </a:p>
        </p:txBody>
      </p:sp>
      <p:sp>
        <p:nvSpPr>
          <p:cNvPr id="3" name="Content Placeholder 2">
            <a:extLst>
              <a:ext uri="{FF2B5EF4-FFF2-40B4-BE49-F238E27FC236}">
                <a16:creationId xmlns:a16="http://schemas.microsoft.com/office/drawing/2014/main" id="{454FA4E0-C2C7-E144-E5D7-A3BC044986A6}"/>
              </a:ext>
            </a:extLst>
          </p:cNvPr>
          <p:cNvSpPr>
            <a:spLocks noGrp="1"/>
          </p:cNvSpPr>
          <p:nvPr>
            <p:ph idx="1"/>
          </p:nvPr>
        </p:nvSpPr>
        <p:spPr>
          <a:xfrm>
            <a:off x="501805" y="1628799"/>
            <a:ext cx="10851995" cy="2404589"/>
          </a:xfrm>
        </p:spPr>
        <p:txBody>
          <a:bodyPr>
            <a:normAutofit/>
          </a:bodyPr>
          <a:lstStyle/>
          <a:p>
            <a:r>
              <a:rPr lang="en-US" sz="2400" dirty="0"/>
              <a:t>Sin entered the world through Adam</a:t>
            </a:r>
          </a:p>
          <a:p>
            <a:r>
              <a:rPr lang="en-US" sz="2400" dirty="0"/>
              <a:t>The giving of the Torah and the law did not overcome sin, but instead accentuated and focused it.</a:t>
            </a:r>
          </a:p>
          <a:p>
            <a:r>
              <a:rPr lang="en-US" sz="2400" dirty="0"/>
              <a:t>But just as Abraham’s obedience was credited to him as righteousness, Jesus’ obedience superseded Adam’s trespass.</a:t>
            </a:r>
          </a:p>
          <a:p>
            <a:endParaRPr lang="en-US" sz="2400" dirty="0"/>
          </a:p>
          <a:p>
            <a:pPr marL="0" indent="0">
              <a:buNone/>
            </a:pPr>
            <a:endParaRPr lang="en-US" sz="2400" dirty="0"/>
          </a:p>
        </p:txBody>
      </p:sp>
      <p:sp>
        <p:nvSpPr>
          <p:cNvPr id="4" name="TextBox 3">
            <a:extLst>
              <a:ext uri="{FF2B5EF4-FFF2-40B4-BE49-F238E27FC236}">
                <a16:creationId xmlns:a16="http://schemas.microsoft.com/office/drawing/2014/main" id="{B7074E40-9BA6-7181-94E7-EE9CAEBBFDDD}"/>
              </a:ext>
            </a:extLst>
          </p:cNvPr>
          <p:cNvSpPr txBox="1"/>
          <p:nvPr/>
        </p:nvSpPr>
        <p:spPr>
          <a:xfrm>
            <a:off x="641445" y="3807722"/>
            <a:ext cx="10698707" cy="267765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dirty="0"/>
              <a:t>Romans 5:19-21</a:t>
            </a:r>
          </a:p>
          <a:p>
            <a:r>
              <a:rPr lang="en-US" sz="2400" dirty="0"/>
              <a:t>“. </a:t>
            </a:r>
            <a:r>
              <a:rPr lang="en-US" sz="2400" b="1" baseline="30000" dirty="0"/>
              <a:t>19 </a:t>
            </a:r>
            <a:r>
              <a:rPr lang="en-US" sz="2400" dirty="0"/>
              <a:t>For just as through the disobedience of the one man the many were made sinners, so also through the obedience of the one man the many will be made righteous. </a:t>
            </a:r>
            <a:r>
              <a:rPr lang="en-US" sz="2400" b="1" baseline="30000" dirty="0"/>
              <a:t>20 </a:t>
            </a:r>
            <a:r>
              <a:rPr lang="en-US" sz="2400" dirty="0"/>
              <a:t>The law was brought in so that the trespass might increase. But where sin increased, grace increased all the more, </a:t>
            </a:r>
            <a:r>
              <a:rPr lang="en-US" sz="2400" b="1" baseline="30000" dirty="0"/>
              <a:t>21 </a:t>
            </a:r>
            <a:r>
              <a:rPr lang="en-US" sz="2400" dirty="0"/>
              <a:t>so that, just as sin reigned in death, so also grace might reign through righteousness to bring eternal life through Jesus Christ our Lord.”</a:t>
            </a:r>
          </a:p>
        </p:txBody>
      </p:sp>
    </p:spTree>
    <p:extLst>
      <p:ext uri="{BB962C8B-B14F-4D97-AF65-F5344CB8AC3E}">
        <p14:creationId xmlns:p14="http://schemas.microsoft.com/office/powerpoint/2010/main" val="2571368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50248-EB02-4384-D0ED-97A98C5ACA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6AD39-7DF4-BAFE-4218-F60F39B8A046}"/>
              </a:ext>
            </a:extLst>
          </p:cNvPr>
          <p:cNvSpPr>
            <a:spLocks noGrp="1"/>
          </p:cNvSpPr>
          <p:nvPr>
            <p:ph type="title"/>
          </p:nvPr>
        </p:nvSpPr>
        <p:spPr/>
        <p:txBody>
          <a:bodyPr>
            <a:normAutofit fontScale="90000"/>
          </a:bodyPr>
          <a:lstStyle/>
          <a:p>
            <a:r>
              <a:rPr lang="en-US" dirty="0"/>
              <a:t>2.  From new covenant to new creation (5-8)</a:t>
            </a:r>
            <a:br>
              <a:rPr lang="en-US" dirty="0"/>
            </a:br>
            <a:r>
              <a:rPr lang="en-US" sz="3100" dirty="0"/>
              <a:t>c. The new exodus: baptism and freedom (6.1–23)</a:t>
            </a:r>
            <a:br>
              <a:rPr lang="en-US" dirty="0"/>
            </a:br>
            <a:endParaRPr lang="en-US" dirty="0"/>
          </a:p>
        </p:txBody>
      </p:sp>
      <p:sp>
        <p:nvSpPr>
          <p:cNvPr id="3" name="Content Placeholder 2">
            <a:extLst>
              <a:ext uri="{FF2B5EF4-FFF2-40B4-BE49-F238E27FC236}">
                <a16:creationId xmlns:a16="http://schemas.microsoft.com/office/drawing/2014/main" id="{72E947D3-D2AF-ED67-C16A-1450A513F7BB}"/>
              </a:ext>
            </a:extLst>
          </p:cNvPr>
          <p:cNvSpPr>
            <a:spLocks noGrp="1"/>
          </p:cNvSpPr>
          <p:nvPr>
            <p:ph idx="1"/>
          </p:nvPr>
        </p:nvSpPr>
        <p:spPr>
          <a:xfrm>
            <a:off x="501805" y="1607851"/>
            <a:ext cx="10851995" cy="2240816"/>
          </a:xfrm>
        </p:spPr>
        <p:txBody>
          <a:bodyPr>
            <a:normAutofit/>
          </a:bodyPr>
          <a:lstStyle/>
          <a:p>
            <a:r>
              <a:rPr lang="en-US" sz="2400" dirty="0"/>
              <a:t>So what is the plight of the new believer now?</a:t>
            </a:r>
          </a:p>
          <a:p>
            <a:r>
              <a:rPr lang="en-US" sz="2400" dirty="0"/>
              <a:t>“Paul insists that baptism, like the crossing of the Red Sea brings them out of the ‘old humanity’ and into the new, messianic humanity.”</a:t>
            </a:r>
          </a:p>
          <a:p>
            <a:r>
              <a:rPr lang="en-US" sz="2400" dirty="0"/>
              <a:t>The new believers are like freed slaves who now have to learn the difficult lessons of living freed from their old selves.</a:t>
            </a:r>
          </a:p>
        </p:txBody>
      </p:sp>
      <p:sp>
        <p:nvSpPr>
          <p:cNvPr id="4" name="TextBox 3">
            <a:extLst>
              <a:ext uri="{FF2B5EF4-FFF2-40B4-BE49-F238E27FC236}">
                <a16:creationId xmlns:a16="http://schemas.microsoft.com/office/drawing/2014/main" id="{EBCD66CD-8F1A-8D7D-3091-F10A719CD567}"/>
              </a:ext>
            </a:extLst>
          </p:cNvPr>
          <p:cNvSpPr txBox="1"/>
          <p:nvPr/>
        </p:nvSpPr>
        <p:spPr>
          <a:xfrm>
            <a:off x="451888" y="3807725"/>
            <a:ext cx="11294409" cy="13234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000" b="1" dirty="0"/>
              <a:t>1 Cor 10:1-4 …</a:t>
            </a:r>
            <a:r>
              <a:rPr lang="en-US" sz="2000" dirty="0"/>
              <a:t>our ancestors were all under the cloud and that they all passed through the sea. </a:t>
            </a:r>
            <a:r>
              <a:rPr lang="en-US" sz="2000" b="1" baseline="30000" dirty="0"/>
              <a:t>2 </a:t>
            </a:r>
            <a:r>
              <a:rPr lang="en-US" sz="2000" dirty="0"/>
              <a:t>They were all baptized into Moses in the cloud and in the sea. </a:t>
            </a:r>
            <a:r>
              <a:rPr lang="en-US" sz="2000" b="1" baseline="30000" dirty="0"/>
              <a:t>3 </a:t>
            </a:r>
            <a:r>
              <a:rPr lang="en-US" sz="2000" dirty="0"/>
              <a:t>They all ate the same spiritual food </a:t>
            </a:r>
            <a:r>
              <a:rPr lang="en-US" sz="2000" b="1" baseline="30000" dirty="0"/>
              <a:t>4 </a:t>
            </a:r>
            <a:r>
              <a:rPr lang="en-US" sz="2000" dirty="0"/>
              <a:t>and drank the same spiritual drink; for they drank from the spiritual rock that accompanied them, and that rock was Christ.</a:t>
            </a:r>
          </a:p>
        </p:txBody>
      </p:sp>
      <p:sp>
        <p:nvSpPr>
          <p:cNvPr id="5" name="TextBox 4">
            <a:extLst>
              <a:ext uri="{FF2B5EF4-FFF2-40B4-BE49-F238E27FC236}">
                <a16:creationId xmlns:a16="http://schemas.microsoft.com/office/drawing/2014/main" id="{60B0ACEE-CD7C-3AEA-E81C-147294E271D8}"/>
              </a:ext>
            </a:extLst>
          </p:cNvPr>
          <p:cNvSpPr txBox="1"/>
          <p:nvPr/>
        </p:nvSpPr>
        <p:spPr>
          <a:xfrm>
            <a:off x="448795" y="5374434"/>
            <a:ext cx="11294409"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000" b="1" dirty="0"/>
              <a:t>Romans 6:22-3 </a:t>
            </a:r>
            <a:r>
              <a:rPr lang="en-US" sz="2000" b="1" baseline="30000" dirty="0"/>
              <a:t>22 </a:t>
            </a:r>
            <a:r>
              <a:rPr lang="en-US" sz="2000" dirty="0"/>
              <a:t>But now that you have been set free from sin and have become slaves of God, the benefit you reap leads to holiness, and the result is eternal life. </a:t>
            </a:r>
            <a:r>
              <a:rPr lang="en-US" sz="2000" b="1" baseline="30000" dirty="0"/>
              <a:t>23 </a:t>
            </a:r>
            <a:r>
              <a:rPr lang="en-US" sz="2000" dirty="0"/>
              <a:t>For the wages of sin is death, but the gift of God is eternal life in</a:t>
            </a:r>
            <a:r>
              <a:rPr lang="en-US" sz="2000" baseline="30000" dirty="0"/>
              <a:t> </a:t>
            </a:r>
            <a:r>
              <a:rPr lang="en-US" sz="2000" dirty="0"/>
              <a:t>Christ Jesus our Lord.</a:t>
            </a:r>
          </a:p>
        </p:txBody>
      </p:sp>
    </p:spTree>
    <p:extLst>
      <p:ext uri="{BB962C8B-B14F-4D97-AF65-F5344CB8AC3E}">
        <p14:creationId xmlns:p14="http://schemas.microsoft.com/office/powerpoint/2010/main" val="4041660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73AEC0-6E37-1F7B-2E5F-CACDBF6E8281}"/>
              </a:ext>
            </a:extLst>
          </p:cNvPr>
          <p:cNvPicPr>
            <a:picLocks noChangeAspect="1"/>
          </p:cNvPicPr>
          <p:nvPr/>
        </p:nvPicPr>
        <p:blipFill>
          <a:blip r:embed="rId2"/>
          <a:stretch>
            <a:fillRect/>
          </a:stretch>
        </p:blipFill>
        <p:spPr>
          <a:xfrm>
            <a:off x="1187355" y="260546"/>
            <a:ext cx="3874271" cy="6336907"/>
          </a:xfrm>
          <a:prstGeom prst="rect">
            <a:avLst/>
          </a:prstGeom>
        </p:spPr>
      </p:pic>
      <p:pic>
        <p:nvPicPr>
          <p:cNvPr id="7" name="Picture 6">
            <a:extLst>
              <a:ext uri="{FF2B5EF4-FFF2-40B4-BE49-F238E27FC236}">
                <a16:creationId xmlns:a16="http://schemas.microsoft.com/office/drawing/2014/main" id="{06FD8485-1309-5E48-964D-CA53F14F998C}"/>
              </a:ext>
            </a:extLst>
          </p:cNvPr>
          <p:cNvPicPr>
            <a:picLocks noChangeAspect="1"/>
          </p:cNvPicPr>
          <p:nvPr/>
        </p:nvPicPr>
        <p:blipFill>
          <a:blip r:embed="rId3"/>
          <a:stretch>
            <a:fillRect/>
          </a:stretch>
        </p:blipFill>
        <p:spPr>
          <a:xfrm>
            <a:off x="5784360" y="1828800"/>
            <a:ext cx="6099549" cy="3930555"/>
          </a:xfrm>
          <a:prstGeom prst="rect">
            <a:avLst/>
          </a:prstGeom>
        </p:spPr>
      </p:pic>
    </p:spTree>
    <p:extLst>
      <p:ext uri="{BB962C8B-B14F-4D97-AF65-F5344CB8AC3E}">
        <p14:creationId xmlns:p14="http://schemas.microsoft.com/office/powerpoint/2010/main" val="4053376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BE7D7-B471-9BA2-5D01-5A57252B26CF}"/>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9ED68477-F306-3786-CC27-D5BE96DEA30C}"/>
              </a:ext>
            </a:extLst>
          </p:cNvPr>
          <p:cNvGrpSpPr/>
          <p:nvPr/>
        </p:nvGrpSpPr>
        <p:grpSpPr>
          <a:xfrm rot="17004202">
            <a:off x="11098938" y="3873154"/>
            <a:ext cx="223816" cy="864759"/>
            <a:chOff x="10222050" y="3935286"/>
            <a:chExt cx="223816" cy="864759"/>
          </a:xfrm>
        </p:grpSpPr>
        <p:sp>
          <p:nvSpPr>
            <p:cNvPr id="13" name="Parallelogram 12">
              <a:extLst>
                <a:ext uri="{FF2B5EF4-FFF2-40B4-BE49-F238E27FC236}">
                  <a16:creationId xmlns:a16="http://schemas.microsoft.com/office/drawing/2014/main" id="{4E4FF392-6997-6743-776D-F7DF065357DA}"/>
                </a:ext>
              </a:extLst>
            </p:cNvPr>
            <p:cNvSpPr/>
            <p:nvPr/>
          </p:nvSpPr>
          <p:spPr>
            <a:xfrm rot="2197285">
              <a:off x="10222050" y="3935286"/>
              <a:ext cx="106586" cy="740495"/>
            </a:xfrm>
            <a:prstGeom prst="parallelogram">
              <a:avLst>
                <a:gd name="adj" fmla="val 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3C2301BE-61E7-8CAE-5E40-AE3D8926300A}"/>
                </a:ext>
              </a:extLst>
            </p:cNvPr>
            <p:cNvSpPr/>
            <p:nvPr/>
          </p:nvSpPr>
          <p:spPr>
            <a:xfrm rot="2197285">
              <a:off x="10339280" y="4059550"/>
              <a:ext cx="106586" cy="740495"/>
            </a:xfrm>
            <a:prstGeom prst="parallelogram">
              <a:avLst>
                <a:gd name="adj" fmla="val 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EA9F087B-D613-7F7E-B1B0-729AAE6505E5}"/>
              </a:ext>
            </a:extLst>
          </p:cNvPr>
          <p:cNvGrpSpPr/>
          <p:nvPr/>
        </p:nvGrpSpPr>
        <p:grpSpPr>
          <a:xfrm>
            <a:off x="10222050" y="3935286"/>
            <a:ext cx="223816" cy="864759"/>
            <a:chOff x="10222050" y="3935286"/>
            <a:chExt cx="223816" cy="864759"/>
          </a:xfrm>
        </p:grpSpPr>
        <p:sp>
          <p:nvSpPr>
            <p:cNvPr id="9" name="Parallelogram 8">
              <a:extLst>
                <a:ext uri="{FF2B5EF4-FFF2-40B4-BE49-F238E27FC236}">
                  <a16:creationId xmlns:a16="http://schemas.microsoft.com/office/drawing/2014/main" id="{79135828-724A-5D67-8B65-8829E8F3F39A}"/>
                </a:ext>
              </a:extLst>
            </p:cNvPr>
            <p:cNvSpPr/>
            <p:nvPr/>
          </p:nvSpPr>
          <p:spPr>
            <a:xfrm rot="2197285">
              <a:off x="10222050" y="3935286"/>
              <a:ext cx="106586" cy="740495"/>
            </a:xfrm>
            <a:prstGeom prst="parallelogram">
              <a:avLst>
                <a:gd name="adj" fmla="val 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F151A783-CBAD-CCD5-5A2C-C8193E259855}"/>
                </a:ext>
              </a:extLst>
            </p:cNvPr>
            <p:cNvSpPr/>
            <p:nvPr/>
          </p:nvSpPr>
          <p:spPr>
            <a:xfrm rot="2197285">
              <a:off x="10339280" y="4059550"/>
              <a:ext cx="106586" cy="740495"/>
            </a:xfrm>
            <a:prstGeom prst="parallelogram">
              <a:avLst>
                <a:gd name="adj" fmla="val 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1AA433D-3F5F-12B1-9715-498291124C93}"/>
              </a:ext>
            </a:extLst>
          </p:cNvPr>
          <p:cNvSpPr>
            <a:spLocks noGrp="1"/>
          </p:cNvSpPr>
          <p:nvPr>
            <p:ph type="title"/>
          </p:nvPr>
        </p:nvSpPr>
        <p:spPr>
          <a:xfrm>
            <a:off x="838200" y="369295"/>
            <a:ext cx="10515600" cy="1325563"/>
          </a:xfrm>
        </p:spPr>
        <p:txBody>
          <a:bodyPr>
            <a:normAutofit fontScale="90000"/>
          </a:bodyPr>
          <a:lstStyle/>
          <a:p>
            <a:r>
              <a:rPr lang="en-US" dirty="0"/>
              <a:t>2.  From new covenant to new creation (5-8)</a:t>
            </a:r>
            <a:br>
              <a:rPr lang="en-US" dirty="0"/>
            </a:br>
            <a:r>
              <a:rPr lang="en-US" sz="3200" dirty="0"/>
              <a:t>d. The law and the spirit (7.1—8.11)</a:t>
            </a:r>
            <a:br>
              <a:rPr lang="en-US" dirty="0"/>
            </a:br>
            <a:endParaRPr lang="en-US" dirty="0"/>
          </a:p>
        </p:txBody>
      </p:sp>
      <p:sp>
        <p:nvSpPr>
          <p:cNvPr id="3" name="Content Placeholder 2">
            <a:extLst>
              <a:ext uri="{FF2B5EF4-FFF2-40B4-BE49-F238E27FC236}">
                <a16:creationId xmlns:a16="http://schemas.microsoft.com/office/drawing/2014/main" id="{6112CFBF-D247-6417-194A-9B337C1F81F9}"/>
              </a:ext>
            </a:extLst>
          </p:cNvPr>
          <p:cNvSpPr>
            <a:spLocks noGrp="1"/>
          </p:cNvSpPr>
          <p:nvPr>
            <p:ph idx="1"/>
          </p:nvPr>
        </p:nvSpPr>
        <p:spPr>
          <a:xfrm>
            <a:off x="501805" y="1717035"/>
            <a:ext cx="10851995" cy="4563714"/>
          </a:xfrm>
        </p:spPr>
        <p:txBody>
          <a:bodyPr>
            <a:normAutofit/>
          </a:bodyPr>
          <a:lstStyle/>
          <a:p>
            <a:pPr marL="0" indent="0">
              <a:buNone/>
            </a:pPr>
            <a:r>
              <a:rPr lang="en-US" sz="2400" dirty="0"/>
              <a:t>Paul makes the case that the Torah actually reveals our sin, but our sinful nature does not allow us to overcome sin on our own.  The Torah is judgment on behaviors.  The Torah reveals we are in Adam, until we become one with Christ.</a:t>
            </a:r>
          </a:p>
          <a:p>
            <a:pPr marL="0" indent="0">
              <a:buNone/>
            </a:pPr>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8697E260-C5A6-469B-B5AD-9E604B2A6692}"/>
              </a:ext>
            </a:extLst>
          </p:cNvPr>
          <p:cNvPicPr>
            <a:picLocks noChangeAspect="1"/>
          </p:cNvPicPr>
          <p:nvPr/>
        </p:nvPicPr>
        <p:blipFill>
          <a:blip r:embed="rId2"/>
          <a:stretch>
            <a:fillRect/>
          </a:stretch>
        </p:blipFill>
        <p:spPr>
          <a:xfrm>
            <a:off x="501805" y="2729163"/>
            <a:ext cx="8628972" cy="4128837"/>
          </a:xfrm>
          <a:prstGeom prst="rect">
            <a:avLst/>
          </a:prstGeom>
        </p:spPr>
      </p:pic>
      <p:sp>
        <p:nvSpPr>
          <p:cNvPr id="6" name="Oval 5">
            <a:extLst>
              <a:ext uri="{FF2B5EF4-FFF2-40B4-BE49-F238E27FC236}">
                <a16:creationId xmlns:a16="http://schemas.microsoft.com/office/drawing/2014/main" id="{78796BF7-5CD5-CB66-B269-024501E58740}"/>
              </a:ext>
            </a:extLst>
          </p:cNvPr>
          <p:cNvSpPr/>
          <p:nvPr/>
        </p:nvSpPr>
        <p:spPr>
          <a:xfrm>
            <a:off x="10150029" y="2961983"/>
            <a:ext cx="1228550" cy="11948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Christ</a:t>
            </a:r>
          </a:p>
        </p:txBody>
      </p:sp>
      <p:sp>
        <p:nvSpPr>
          <p:cNvPr id="7" name="Oval 6">
            <a:extLst>
              <a:ext uri="{FF2B5EF4-FFF2-40B4-BE49-F238E27FC236}">
                <a16:creationId xmlns:a16="http://schemas.microsoft.com/office/drawing/2014/main" id="{42593D56-4710-743B-F7A0-3CA20474F3BA}"/>
              </a:ext>
            </a:extLst>
          </p:cNvPr>
          <p:cNvSpPr/>
          <p:nvPr/>
        </p:nvSpPr>
        <p:spPr>
          <a:xfrm>
            <a:off x="11023289" y="4454193"/>
            <a:ext cx="1168712" cy="11948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Adam</a:t>
            </a:r>
          </a:p>
        </p:txBody>
      </p:sp>
      <p:sp>
        <p:nvSpPr>
          <p:cNvPr id="8" name="Oval 7">
            <a:extLst>
              <a:ext uri="{FF2B5EF4-FFF2-40B4-BE49-F238E27FC236}">
                <a16:creationId xmlns:a16="http://schemas.microsoft.com/office/drawing/2014/main" id="{5FBE4DFE-77C5-16AC-59AC-6E2739017A55}"/>
              </a:ext>
            </a:extLst>
          </p:cNvPr>
          <p:cNvSpPr/>
          <p:nvPr/>
        </p:nvSpPr>
        <p:spPr>
          <a:xfrm>
            <a:off x="9215762" y="4454193"/>
            <a:ext cx="1310826" cy="11948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Human-kind</a:t>
            </a:r>
          </a:p>
        </p:txBody>
      </p:sp>
      <p:sp>
        <p:nvSpPr>
          <p:cNvPr id="15" name="Arrow: Left 14">
            <a:extLst>
              <a:ext uri="{FF2B5EF4-FFF2-40B4-BE49-F238E27FC236}">
                <a16:creationId xmlns:a16="http://schemas.microsoft.com/office/drawing/2014/main" id="{85FCFD88-6D73-7CAF-1636-E81D8D5957FD}"/>
              </a:ext>
            </a:extLst>
          </p:cNvPr>
          <p:cNvSpPr/>
          <p:nvPr/>
        </p:nvSpPr>
        <p:spPr>
          <a:xfrm>
            <a:off x="10530416" y="4899920"/>
            <a:ext cx="484311" cy="376530"/>
          </a:xfrm>
          <a:prstGeom prst="lef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CE6DBB4-2B83-166D-D7A6-734AD1FA224B}"/>
              </a:ext>
            </a:extLst>
          </p:cNvPr>
          <p:cNvCxnSpPr>
            <a:stCxn id="7" idx="0"/>
            <a:endCxn id="6" idx="5"/>
          </p:cNvCxnSpPr>
          <p:nvPr/>
        </p:nvCxnSpPr>
        <p:spPr>
          <a:xfrm flipH="1" flipV="1">
            <a:off x="11198662" y="3981885"/>
            <a:ext cx="408983" cy="472308"/>
          </a:xfrm>
          <a:prstGeom prst="straightConnector1">
            <a:avLst/>
          </a:prstGeom>
          <a:ln>
            <a:tailEnd type="arrow"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2368A36-9E86-E05E-D15E-ED684E8B83CF}"/>
              </a:ext>
            </a:extLst>
          </p:cNvPr>
          <p:cNvCxnSpPr>
            <a:cxnSpLocks/>
            <a:stCxn id="6" idx="3"/>
            <a:endCxn id="8" idx="0"/>
          </p:cNvCxnSpPr>
          <p:nvPr/>
        </p:nvCxnSpPr>
        <p:spPr>
          <a:xfrm flipH="1">
            <a:off x="9871175" y="3981885"/>
            <a:ext cx="458771" cy="472308"/>
          </a:xfrm>
          <a:prstGeom prst="straightConnector1">
            <a:avLst/>
          </a:prstGeom>
          <a:ln>
            <a:tailEnd type="arrow"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8216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49DC5-B7A3-EC61-B594-DBA1D74991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97684A-1E8E-FC47-E46F-4DFA0B8D1E56}"/>
              </a:ext>
            </a:extLst>
          </p:cNvPr>
          <p:cNvSpPr>
            <a:spLocks noGrp="1"/>
          </p:cNvSpPr>
          <p:nvPr>
            <p:ph type="title"/>
          </p:nvPr>
        </p:nvSpPr>
        <p:spPr>
          <a:xfrm>
            <a:off x="838200" y="369295"/>
            <a:ext cx="10515600" cy="1325563"/>
          </a:xfrm>
        </p:spPr>
        <p:txBody>
          <a:bodyPr>
            <a:normAutofit fontScale="90000"/>
          </a:bodyPr>
          <a:lstStyle/>
          <a:p>
            <a:r>
              <a:rPr lang="en-US" dirty="0"/>
              <a:t>2.  From new covenant to new creation (5-8)</a:t>
            </a:r>
            <a:br>
              <a:rPr lang="en-US" dirty="0"/>
            </a:br>
            <a:r>
              <a:rPr lang="en-US" sz="3200" dirty="0"/>
              <a:t>d. The law and the spirit (7.1—8.11)</a:t>
            </a:r>
            <a:br>
              <a:rPr lang="en-US" dirty="0"/>
            </a:br>
            <a:endParaRPr lang="en-US" dirty="0"/>
          </a:p>
        </p:txBody>
      </p:sp>
      <p:sp>
        <p:nvSpPr>
          <p:cNvPr id="3" name="Content Placeholder 2">
            <a:extLst>
              <a:ext uri="{FF2B5EF4-FFF2-40B4-BE49-F238E27FC236}">
                <a16:creationId xmlns:a16="http://schemas.microsoft.com/office/drawing/2014/main" id="{6EFC2D82-6EDB-FD66-DF5A-EB0FD41094CE}"/>
              </a:ext>
            </a:extLst>
          </p:cNvPr>
          <p:cNvSpPr>
            <a:spLocks noGrp="1"/>
          </p:cNvSpPr>
          <p:nvPr>
            <p:ph idx="1"/>
          </p:nvPr>
        </p:nvSpPr>
        <p:spPr>
          <a:xfrm>
            <a:off x="501805" y="1717035"/>
            <a:ext cx="10851995" cy="5091728"/>
          </a:xfrm>
        </p:spPr>
        <p:txBody>
          <a:bodyPr>
            <a:normAutofit fontScale="92500" lnSpcReduction="20000"/>
          </a:bodyPr>
          <a:lstStyle/>
          <a:p>
            <a:pPr marL="0" indent="0">
              <a:buNone/>
            </a:pPr>
            <a:r>
              <a:rPr lang="en-US" b="1" dirty="0"/>
              <a:t>Paul’s humanity is the same as our own humanity in all its sincere truth, expressed in Romans 7:15-25</a:t>
            </a:r>
          </a:p>
          <a:p>
            <a:r>
              <a:rPr lang="en-US" dirty="0"/>
              <a:t>. </a:t>
            </a:r>
            <a:r>
              <a:rPr lang="en-US" b="1" baseline="30000" dirty="0"/>
              <a:t>15 </a:t>
            </a:r>
            <a:r>
              <a:rPr lang="en-US" dirty="0"/>
              <a:t>I do not understand what I do. For what I want to do I do not do, but what I hate I do. </a:t>
            </a:r>
            <a:r>
              <a:rPr lang="en-US" b="1" baseline="30000" dirty="0"/>
              <a:t>16 </a:t>
            </a:r>
            <a:r>
              <a:rPr lang="en-US" dirty="0"/>
              <a:t>And if I do what I do not want to do, I agree that the law is good. </a:t>
            </a:r>
            <a:r>
              <a:rPr lang="en-US" b="1" baseline="30000" dirty="0"/>
              <a:t>17 </a:t>
            </a:r>
            <a:r>
              <a:rPr lang="en-US" dirty="0"/>
              <a:t>As it is, it is no longer I myself who do it, but it is sin living in me. </a:t>
            </a:r>
            <a:r>
              <a:rPr lang="en-US" b="1" baseline="30000" dirty="0"/>
              <a:t>18 </a:t>
            </a:r>
            <a:r>
              <a:rPr lang="en-US" dirty="0"/>
              <a:t>For I know that good itself does not dwell in me, that is, in my sinful nature.</a:t>
            </a:r>
            <a:r>
              <a:rPr lang="en-US" baseline="30000" dirty="0"/>
              <a:t> </a:t>
            </a:r>
            <a:r>
              <a:rPr lang="en-US" dirty="0"/>
              <a:t>For I have the desire to do what is good, but I cannot carry it out. </a:t>
            </a:r>
            <a:r>
              <a:rPr lang="en-US" b="1" baseline="30000" dirty="0"/>
              <a:t>19 </a:t>
            </a:r>
            <a:r>
              <a:rPr lang="en-US" dirty="0"/>
              <a:t>For I do not do the good I want to do, but the evil I do not want to do—this I keep on doing. </a:t>
            </a:r>
            <a:r>
              <a:rPr lang="en-US" b="1" baseline="30000" dirty="0"/>
              <a:t>20 </a:t>
            </a:r>
            <a:r>
              <a:rPr lang="en-US" dirty="0"/>
              <a:t>Now if I do what I do not want to do, it is no longer I who do it, but it is sin living in me that does it.</a:t>
            </a:r>
          </a:p>
          <a:p>
            <a:r>
              <a:rPr lang="en-US" b="1" baseline="30000" dirty="0"/>
              <a:t>21 </a:t>
            </a:r>
            <a:r>
              <a:rPr lang="en-US" dirty="0"/>
              <a:t>So I find this law at work: Although I want to do good, evil is right there with me. </a:t>
            </a:r>
            <a:r>
              <a:rPr lang="en-US" b="1" baseline="30000" dirty="0"/>
              <a:t>22 </a:t>
            </a:r>
            <a:r>
              <a:rPr lang="en-US" dirty="0"/>
              <a:t>For in my inner being I delight in God’s law; </a:t>
            </a:r>
            <a:r>
              <a:rPr lang="en-US" b="1" baseline="30000" dirty="0"/>
              <a:t>23 </a:t>
            </a:r>
            <a:r>
              <a:rPr lang="en-US" dirty="0"/>
              <a:t>but I see another law at work in me, waging war against the law of my mind and making me a prisoner of the law of sin at work within me. </a:t>
            </a:r>
            <a:r>
              <a:rPr lang="en-US" b="1" baseline="30000" dirty="0"/>
              <a:t>24 </a:t>
            </a:r>
            <a:r>
              <a:rPr lang="en-US" dirty="0"/>
              <a:t>What a wretched man I am! Who will rescue me from this body that is subject to death? </a:t>
            </a:r>
            <a:r>
              <a:rPr lang="en-US" b="1" baseline="30000" dirty="0"/>
              <a:t>25 </a:t>
            </a:r>
            <a:r>
              <a:rPr lang="en-US" dirty="0"/>
              <a:t>Thanks be to God, who delivers me through Jesus Christ our Lord!</a:t>
            </a:r>
            <a:endParaRPr lang="en-US" sz="2400" dirty="0"/>
          </a:p>
          <a:p>
            <a:pPr marL="0" indent="0">
              <a:buNone/>
            </a:pPr>
            <a:endParaRPr lang="en-US" sz="2400" dirty="0"/>
          </a:p>
        </p:txBody>
      </p:sp>
    </p:spTree>
    <p:extLst>
      <p:ext uri="{BB962C8B-B14F-4D97-AF65-F5344CB8AC3E}">
        <p14:creationId xmlns:p14="http://schemas.microsoft.com/office/powerpoint/2010/main" val="3168686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53347-467C-B868-7A1C-FCCA93BE2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B690F-F1D9-653B-78A9-DCB56530B988}"/>
              </a:ext>
            </a:extLst>
          </p:cNvPr>
          <p:cNvSpPr>
            <a:spLocks noGrp="1"/>
          </p:cNvSpPr>
          <p:nvPr>
            <p:ph type="title"/>
          </p:nvPr>
        </p:nvSpPr>
        <p:spPr/>
        <p:txBody>
          <a:bodyPr>
            <a:normAutofit fontScale="90000"/>
          </a:bodyPr>
          <a:lstStyle/>
          <a:p>
            <a:r>
              <a:rPr lang="en-US" dirty="0"/>
              <a:t>2.  From new covenant to new creation (5-8)</a:t>
            </a:r>
            <a:br>
              <a:rPr lang="en-US" dirty="0"/>
            </a:br>
            <a:r>
              <a:rPr lang="en-US" sz="3200" dirty="0"/>
              <a:t>e. Spirit and new creation (8.12–30)</a:t>
            </a:r>
            <a:br>
              <a:rPr lang="en-US" dirty="0"/>
            </a:br>
            <a:endParaRPr lang="en-US" dirty="0"/>
          </a:p>
        </p:txBody>
      </p:sp>
      <p:sp>
        <p:nvSpPr>
          <p:cNvPr id="3" name="Content Placeholder 2">
            <a:extLst>
              <a:ext uri="{FF2B5EF4-FFF2-40B4-BE49-F238E27FC236}">
                <a16:creationId xmlns:a16="http://schemas.microsoft.com/office/drawing/2014/main" id="{2F4E73BC-DDAD-767A-0F65-E83F1FEC2FC4}"/>
              </a:ext>
            </a:extLst>
          </p:cNvPr>
          <p:cNvSpPr>
            <a:spLocks noGrp="1"/>
          </p:cNvSpPr>
          <p:nvPr>
            <p:ph idx="1"/>
          </p:nvPr>
        </p:nvSpPr>
        <p:spPr>
          <a:xfrm>
            <a:off x="501805" y="1717035"/>
            <a:ext cx="10851995" cy="4563714"/>
          </a:xfrm>
        </p:spPr>
        <p:txBody>
          <a:bodyPr>
            <a:normAutofit/>
          </a:bodyPr>
          <a:lstStyle/>
          <a:p>
            <a:pPr marL="0" indent="0">
              <a:buNone/>
            </a:pPr>
            <a:r>
              <a:rPr lang="en-US" sz="2400" dirty="0"/>
              <a:t>“This is where Paul states most clearly how it is that the Messiah, representing Israel and hence the world, has borne in himself the condemnation of sin: ‘there is no condemnation’ for his people (8.1), because God has condemned sin in the Messiah’s flesh (8.3). But this is no abstract transaction. Because ‘sin’ has been condemned, the new life of the resurrection, put into operation through the spirit, is now at work to set the Messiah’s people free from sin in the present (8.5–8) and free from death itself when they are raised from the dead (8.9–11).”</a:t>
            </a:r>
          </a:p>
          <a:p>
            <a:pPr marL="0" indent="0">
              <a:buNone/>
            </a:pPr>
            <a:endParaRPr lang="en-US" sz="2400" dirty="0"/>
          </a:p>
          <a:p>
            <a:pPr marL="0" indent="0">
              <a:buNone/>
            </a:pPr>
            <a:r>
              <a:rPr lang="en-US" sz="2400" dirty="0"/>
              <a:t>Wright, N. T.; Bird, Michael F.. The New Testament in Its World: An Introduction to the History, Literature, and Theology of the First Christians (p. 519). Zondervan Academic. Kindle Edition. </a:t>
            </a:r>
          </a:p>
        </p:txBody>
      </p:sp>
    </p:spTree>
    <p:extLst>
      <p:ext uri="{BB962C8B-B14F-4D97-AF65-F5344CB8AC3E}">
        <p14:creationId xmlns:p14="http://schemas.microsoft.com/office/powerpoint/2010/main" val="3834100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68B56-F335-3709-A00A-AFEA4F29DD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82B09-9E4C-0A9A-95CE-C0F9A4B52CA1}"/>
              </a:ext>
            </a:extLst>
          </p:cNvPr>
          <p:cNvSpPr>
            <a:spLocks noGrp="1"/>
          </p:cNvSpPr>
          <p:nvPr>
            <p:ph type="title"/>
          </p:nvPr>
        </p:nvSpPr>
        <p:spPr/>
        <p:txBody>
          <a:bodyPr>
            <a:normAutofit fontScale="90000"/>
          </a:bodyPr>
          <a:lstStyle/>
          <a:p>
            <a:r>
              <a:rPr lang="en-US" dirty="0"/>
              <a:t>2.  From new covenant to new creation (5-8)</a:t>
            </a:r>
            <a:br>
              <a:rPr lang="en-US" dirty="0"/>
            </a:br>
            <a:r>
              <a:rPr lang="en-US" sz="3200" dirty="0"/>
              <a:t>f. Nothing shall separate us from God’s love (8.31–39)</a:t>
            </a:r>
            <a:br>
              <a:rPr lang="en-US" dirty="0"/>
            </a:br>
            <a:endParaRPr lang="en-US" dirty="0"/>
          </a:p>
        </p:txBody>
      </p:sp>
      <p:sp>
        <p:nvSpPr>
          <p:cNvPr id="3" name="Content Placeholder 2">
            <a:extLst>
              <a:ext uri="{FF2B5EF4-FFF2-40B4-BE49-F238E27FC236}">
                <a16:creationId xmlns:a16="http://schemas.microsoft.com/office/drawing/2014/main" id="{85C82BC6-E916-243E-73EE-5DB17AB0FBAC}"/>
              </a:ext>
            </a:extLst>
          </p:cNvPr>
          <p:cNvSpPr>
            <a:spLocks noGrp="1"/>
          </p:cNvSpPr>
          <p:nvPr>
            <p:ph idx="1"/>
          </p:nvPr>
        </p:nvSpPr>
        <p:spPr>
          <a:xfrm>
            <a:off x="501805" y="1717035"/>
            <a:ext cx="10851995" cy="4563714"/>
          </a:xfrm>
        </p:spPr>
        <p:txBody>
          <a:bodyPr>
            <a:normAutofit fontScale="77500" lnSpcReduction="20000"/>
          </a:bodyPr>
          <a:lstStyle/>
          <a:p>
            <a:pPr marL="0" indent="0">
              <a:buNone/>
            </a:pPr>
            <a:r>
              <a:rPr lang="en-US" sz="2400" dirty="0"/>
              <a:t>Beautiful words to the Romans, but also for all and forever</a:t>
            </a:r>
          </a:p>
          <a:p>
            <a:r>
              <a:rPr lang="en-US" b="1" baseline="30000" dirty="0"/>
              <a:t>31 </a:t>
            </a:r>
            <a:r>
              <a:rPr lang="en-US" dirty="0"/>
              <a:t>What, then, shall we say in response to these things? If God is for us, who can be against us? </a:t>
            </a:r>
            <a:r>
              <a:rPr lang="en-US" b="1" baseline="30000" dirty="0"/>
              <a:t>32 </a:t>
            </a:r>
            <a:r>
              <a:rPr lang="en-US" dirty="0"/>
              <a:t>He who did not spare his own Son, but gave him up for us all—how will he not also, along with him, graciously give us all things? </a:t>
            </a:r>
            <a:r>
              <a:rPr lang="en-US" b="1" baseline="30000" dirty="0"/>
              <a:t>33 </a:t>
            </a:r>
            <a:r>
              <a:rPr lang="en-US" dirty="0"/>
              <a:t>Who will bring any charge against those whom God has chosen? It is God who justifies. </a:t>
            </a:r>
            <a:r>
              <a:rPr lang="en-US" b="1" baseline="30000" dirty="0"/>
              <a:t>34 </a:t>
            </a:r>
            <a:r>
              <a:rPr lang="en-US" dirty="0"/>
              <a:t>Who then is the one who condemns? No one. Christ Jesus who died—more than that, who was raised to life—is at the right hand of God and is also interceding for us. </a:t>
            </a:r>
            <a:r>
              <a:rPr lang="en-US" b="1" baseline="30000" dirty="0"/>
              <a:t>35 </a:t>
            </a:r>
            <a:r>
              <a:rPr lang="en-US" dirty="0"/>
              <a:t>Who shall separate us from the love of Christ? Shall trouble or hardship or persecution or famine or nakedness or danger or sword? </a:t>
            </a:r>
            <a:r>
              <a:rPr lang="en-US" b="1" baseline="30000" dirty="0"/>
              <a:t>36 </a:t>
            </a:r>
            <a:r>
              <a:rPr lang="en-US" dirty="0"/>
              <a:t>As it is written:</a:t>
            </a:r>
          </a:p>
          <a:p>
            <a:r>
              <a:rPr lang="en-US" dirty="0"/>
              <a:t>“For your sake we face death all day long;</a:t>
            </a:r>
            <a:br>
              <a:rPr lang="en-US" dirty="0"/>
            </a:br>
            <a:r>
              <a:rPr lang="en-US" dirty="0"/>
              <a:t>    we are considered as sheep to be slaughtered.”</a:t>
            </a:r>
            <a:r>
              <a:rPr lang="en-US" baseline="30000" dirty="0"/>
              <a:t>[</a:t>
            </a:r>
            <a:r>
              <a:rPr lang="en-US" u="sng" baseline="30000" dirty="0" err="1">
                <a:hlinkClick r:id="rId2" tooltip="See footnote ao"/>
              </a:rPr>
              <a:t>ao</a:t>
            </a:r>
            <a:r>
              <a:rPr lang="en-US" baseline="30000" dirty="0"/>
              <a:t>]</a:t>
            </a:r>
            <a:endParaRPr lang="en-US" dirty="0"/>
          </a:p>
          <a:p>
            <a:r>
              <a:rPr lang="en-US" b="1" baseline="30000" dirty="0"/>
              <a:t>37 </a:t>
            </a:r>
            <a:r>
              <a:rPr lang="en-US" dirty="0"/>
              <a:t>No, in all these things we are more than conquerors through him who loved us. </a:t>
            </a:r>
            <a:r>
              <a:rPr lang="en-US" b="1" baseline="30000" dirty="0"/>
              <a:t>38 </a:t>
            </a:r>
            <a:r>
              <a:rPr lang="en-US" dirty="0"/>
              <a:t>For I am convinced that neither death nor life, neither angels nor demons,</a:t>
            </a:r>
            <a:r>
              <a:rPr lang="en-US" baseline="30000" dirty="0"/>
              <a:t>[</a:t>
            </a:r>
            <a:r>
              <a:rPr lang="en-US" u="sng" baseline="30000" dirty="0">
                <a:hlinkClick r:id="rId3" tooltip="See footnote ap"/>
              </a:rPr>
              <a:t>ap</a:t>
            </a:r>
            <a:r>
              <a:rPr lang="en-US" baseline="30000" dirty="0"/>
              <a:t>]</a:t>
            </a:r>
            <a:r>
              <a:rPr lang="en-US" dirty="0"/>
              <a:t> neither the present nor the future, nor any powers, </a:t>
            </a:r>
            <a:r>
              <a:rPr lang="en-US" b="1" baseline="30000" dirty="0"/>
              <a:t>39 </a:t>
            </a:r>
            <a:r>
              <a:rPr lang="en-US" dirty="0"/>
              <a:t>neither height nor depth, nor anything else in all creation, will be able to separate us from the love of God that is in Christ Jesus our Lord.</a:t>
            </a:r>
          </a:p>
          <a:p>
            <a:pPr marL="0" indent="0">
              <a:buNone/>
            </a:pPr>
            <a:endParaRPr lang="en-US" sz="2400" dirty="0"/>
          </a:p>
        </p:txBody>
      </p:sp>
    </p:spTree>
    <p:extLst>
      <p:ext uri="{BB962C8B-B14F-4D97-AF65-F5344CB8AC3E}">
        <p14:creationId xmlns:p14="http://schemas.microsoft.com/office/powerpoint/2010/main" val="1298542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C96C-ED88-1255-4D1C-4F76ADA7FB41}"/>
              </a:ext>
            </a:extLst>
          </p:cNvPr>
          <p:cNvSpPr>
            <a:spLocks noGrp="1"/>
          </p:cNvSpPr>
          <p:nvPr>
            <p:ph type="title"/>
          </p:nvPr>
        </p:nvSpPr>
        <p:spPr/>
        <p:txBody>
          <a:bodyPr/>
          <a:lstStyle/>
          <a:p>
            <a:r>
              <a:rPr lang="en-US" dirty="0"/>
              <a:t>Introduction:  What is Romans?</a:t>
            </a:r>
          </a:p>
        </p:txBody>
      </p:sp>
      <p:sp>
        <p:nvSpPr>
          <p:cNvPr id="3" name="Content Placeholder 2">
            <a:extLst>
              <a:ext uri="{FF2B5EF4-FFF2-40B4-BE49-F238E27FC236}">
                <a16:creationId xmlns:a16="http://schemas.microsoft.com/office/drawing/2014/main" id="{184A37F6-D72E-0679-E0BF-189D73D5B6AF}"/>
              </a:ext>
            </a:extLst>
          </p:cNvPr>
          <p:cNvSpPr>
            <a:spLocks noGrp="1"/>
          </p:cNvSpPr>
          <p:nvPr>
            <p:ph idx="1"/>
          </p:nvPr>
        </p:nvSpPr>
        <p:spPr>
          <a:xfrm>
            <a:off x="838200" y="1516566"/>
            <a:ext cx="10515600" cy="4660397"/>
          </a:xfrm>
        </p:spPr>
        <p:txBody>
          <a:bodyPr>
            <a:normAutofit fontScale="92500" lnSpcReduction="10000"/>
          </a:bodyPr>
          <a:lstStyle/>
          <a:p>
            <a:r>
              <a:rPr lang="en-US" dirty="0"/>
              <a:t>It is a letter, not a treatise, but it provide  the most wide-ranging theological views of Paul, written to the Roman church, mostly gentiles but also Jews, living in the grace of Christ within a multi-ethnic world capital of paganism.</a:t>
            </a:r>
          </a:p>
          <a:p>
            <a:r>
              <a:rPr lang="en-US" dirty="0"/>
              <a:t>It is an apostolic testament rather than a systematic theology, but it has the depth to provide a foundation for the great theologians in church history to expound upon.  “One can almost write the history of Christian theology by surveying the ways in which Romans has been interpreted.”  (Joseph </a:t>
            </a:r>
            <a:r>
              <a:rPr lang="en-US" dirty="0" err="1"/>
              <a:t>Fitzmyer</a:t>
            </a:r>
            <a:r>
              <a:rPr lang="en-US" dirty="0"/>
              <a:t>)</a:t>
            </a:r>
          </a:p>
          <a:p>
            <a:r>
              <a:rPr lang="en-US" dirty="0"/>
              <a:t>Paul intended to make Rome his base for his evangelism as he planned to travel to Spain.</a:t>
            </a:r>
          </a:p>
          <a:p>
            <a:r>
              <a:rPr lang="en-US" dirty="0"/>
              <a:t>Justification (salvation) by faith, a practical holiness, and the unity of God’s people are key foundations of God at work through Jesus.</a:t>
            </a:r>
          </a:p>
          <a:p>
            <a:endParaRPr lang="en-US" dirty="0"/>
          </a:p>
        </p:txBody>
      </p:sp>
    </p:spTree>
    <p:extLst>
      <p:ext uri="{BB962C8B-B14F-4D97-AF65-F5344CB8AC3E}">
        <p14:creationId xmlns:p14="http://schemas.microsoft.com/office/powerpoint/2010/main" val="3550308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C335-7E79-4A82-981E-9CFDDC83E569}"/>
              </a:ext>
            </a:extLst>
          </p:cNvPr>
          <p:cNvSpPr>
            <a:spLocks noGrp="1"/>
          </p:cNvSpPr>
          <p:nvPr>
            <p:ph type="title"/>
          </p:nvPr>
        </p:nvSpPr>
        <p:spPr>
          <a:xfrm>
            <a:off x="838200" y="204097"/>
            <a:ext cx="10515600" cy="1325563"/>
          </a:xfrm>
        </p:spPr>
        <p:txBody>
          <a:bodyPr>
            <a:normAutofit/>
          </a:bodyPr>
          <a:lstStyle/>
          <a:p>
            <a:r>
              <a:rPr lang="en-US" sz="3600" b="1" dirty="0"/>
              <a:t>3. God’s faithfulness and Israel’s unbelief (9—11) </a:t>
            </a:r>
            <a:br>
              <a:rPr lang="en-US" sz="3600" b="1" dirty="0"/>
            </a:br>
            <a:r>
              <a:rPr lang="en-US" sz="3200" b="1" dirty="0"/>
              <a:t>Structured as a chiasm</a:t>
            </a:r>
            <a:endParaRPr lang="en-US" dirty="0"/>
          </a:p>
        </p:txBody>
      </p:sp>
      <p:pic>
        <p:nvPicPr>
          <p:cNvPr id="5" name="Picture 4">
            <a:extLst>
              <a:ext uri="{FF2B5EF4-FFF2-40B4-BE49-F238E27FC236}">
                <a16:creationId xmlns:a16="http://schemas.microsoft.com/office/drawing/2014/main" id="{403A5760-E410-3325-6F0C-E3FB5A6A42C3}"/>
              </a:ext>
            </a:extLst>
          </p:cNvPr>
          <p:cNvPicPr>
            <a:picLocks noChangeAspect="1"/>
          </p:cNvPicPr>
          <p:nvPr/>
        </p:nvPicPr>
        <p:blipFill>
          <a:blip r:embed="rId2"/>
          <a:stretch>
            <a:fillRect/>
          </a:stretch>
        </p:blipFill>
        <p:spPr>
          <a:xfrm>
            <a:off x="-666229" y="1711022"/>
            <a:ext cx="13524457" cy="4222159"/>
          </a:xfrm>
          <a:prstGeom prst="rect">
            <a:avLst/>
          </a:prstGeom>
        </p:spPr>
        <p:style>
          <a:lnRef idx="2">
            <a:schemeClr val="accent1">
              <a:shade val="15000"/>
            </a:schemeClr>
          </a:lnRef>
          <a:fillRef idx="1">
            <a:schemeClr val="accent1"/>
          </a:fillRef>
          <a:effectRef idx="0">
            <a:schemeClr val="accent1"/>
          </a:effectRef>
          <a:fontRef idx="minor">
            <a:schemeClr val="lt1"/>
          </a:fontRef>
        </p:style>
      </p:pic>
      <p:sp>
        <p:nvSpPr>
          <p:cNvPr id="6" name="TextBox 5">
            <a:extLst>
              <a:ext uri="{FF2B5EF4-FFF2-40B4-BE49-F238E27FC236}">
                <a16:creationId xmlns:a16="http://schemas.microsoft.com/office/drawing/2014/main" id="{B3696767-3BC4-1F0E-C679-2309B36454B2}"/>
              </a:ext>
            </a:extLst>
          </p:cNvPr>
          <p:cNvSpPr txBox="1"/>
          <p:nvPr/>
        </p:nvSpPr>
        <p:spPr>
          <a:xfrm>
            <a:off x="1115683" y="1866299"/>
            <a:ext cx="10115909" cy="584775"/>
          </a:xfrm>
          <a:prstGeom prst="rect">
            <a:avLst/>
          </a:prstGeom>
          <a:noFill/>
        </p:spPr>
        <p:txBody>
          <a:bodyPr wrap="square" rtlCol="0">
            <a:spAutoFit/>
          </a:bodyPr>
          <a:lstStyle/>
          <a:p>
            <a:r>
              <a:rPr lang="en-US" sz="3200" dirty="0"/>
              <a:t>Lament		Meditation / Petition			Praise</a:t>
            </a:r>
          </a:p>
        </p:txBody>
      </p:sp>
      <p:sp>
        <p:nvSpPr>
          <p:cNvPr id="7" name="TextBox 6">
            <a:extLst>
              <a:ext uri="{FF2B5EF4-FFF2-40B4-BE49-F238E27FC236}">
                <a16:creationId xmlns:a16="http://schemas.microsoft.com/office/drawing/2014/main" id="{261533C4-7E05-6175-4760-C3D4AAC56B8E}"/>
              </a:ext>
            </a:extLst>
          </p:cNvPr>
          <p:cNvSpPr txBox="1"/>
          <p:nvPr/>
        </p:nvSpPr>
        <p:spPr>
          <a:xfrm>
            <a:off x="918603" y="5798517"/>
            <a:ext cx="10435197" cy="9541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800" b="1" baseline="30000" dirty="0"/>
              <a:t>9 </a:t>
            </a:r>
            <a:r>
              <a:rPr lang="en-US" sz="2800" dirty="0"/>
              <a:t>If you declare with your mouth, “Jesus is Lord,” and believe in your heart that God raised him from the dead, you will be saved. </a:t>
            </a:r>
          </a:p>
        </p:txBody>
      </p:sp>
    </p:spTree>
    <p:extLst>
      <p:ext uri="{BB962C8B-B14F-4D97-AF65-F5344CB8AC3E}">
        <p14:creationId xmlns:p14="http://schemas.microsoft.com/office/powerpoint/2010/main" val="12455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5FCD7-4315-36E7-B18F-297E36B90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554DF-0C2D-55E3-6851-168EB24FE2AD}"/>
              </a:ext>
            </a:extLst>
          </p:cNvPr>
          <p:cNvSpPr>
            <a:spLocks noGrp="1"/>
          </p:cNvSpPr>
          <p:nvPr>
            <p:ph type="title"/>
          </p:nvPr>
        </p:nvSpPr>
        <p:spPr/>
        <p:txBody>
          <a:bodyPr>
            <a:normAutofit/>
          </a:bodyPr>
          <a:lstStyle/>
          <a:p>
            <a:r>
              <a:rPr lang="en-US" sz="3600" b="1" dirty="0"/>
              <a:t>3. God’s faithfulness and Israel’s unbelief (9—11) </a:t>
            </a:r>
            <a:br>
              <a:rPr lang="en-US" sz="3600" b="1" dirty="0"/>
            </a:br>
            <a:endParaRPr lang="en-US" dirty="0"/>
          </a:p>
        </p:txBody>
      </p:sp>
      <p:sp>
        <p:nvSpPr>
          <p:cNvPr id="4" name="Content Placeholder 3">
            <a:extLst>
              <a:ext uri="{FF2B5EF4-FFF2-40B4-BE49-F238E27FC236}">
                <a16:creationId xmlns:a16="http://schemas.microsoft.com/office/drawing/2014/main" id="{A287E03C-9C5F-1A09-0EC0-E51D8B45EE78}"/>
              </a:ext>
            </a:extLst>
          </p:cNvPr>
          <p:cNvSpPr>
            <a:spLocks noGrp="1"/>
          </p:cNvSpPr>
          <p:nvPr>
            <p:ph sz="half" idx="1"/>
          </p:nvPr>
        </p:nvSpPr>
        <p:spPr/>
        <p:txBody>
          <a:bodyPr/>
          <a:lstStyle/>
          <a:p>
            <a:pPr marL="0" indent="0">
              <a:buNone/>
            </a:pPr>
            <a:r>
              <a:rPr lang="en-US" dirty="0"/>
              <a:t>Paul has two purposes here:</a:t>
            </a:r>
          </a:p>
          <a:p>
            <a:r>
              <a:rPr lang="en-US" dirty="0"/>
              <a:t>Theological:  Can God be trusted is he seems to have gone back on his word to Israel?</a:t>
            </a:r>
          </a:p>
          <a:p>
            <a:r>
              <a:rPr lang="en-US" dirty="0"/>
              <a:t>Practical:  Gentile Christians must not suppose that </a:t>
            </a:r>
            <a:r>
              <a:rPr lang="en-US"/>
              <a:t>God abandoned the Jews.</a:t>
            </a:r>
            <a:endParaRPr lang="en-US" dirty="0"/>
          </a:p>
        </p:txBody>
      </p:sp>
      <p:sp>
        <p:nvSpPr>
          <p:cNvPr id="5" name="Content Placeholder 4">
            <a:extLst>
              <a:ext uri="{FF2B5EF4-FFF2-40B4-BE49-F238E27FC236}">
                <a16:creationId xmlns:a16="http://schemas.microsoft.com/office/drawing/2014/main" id="{6749E2B6-395C-E4E8-F118-4B5436562DFE}"/>
              </a:ext>
            </a:extLst>
          </p:cNvPr>
          <p:cNvSpPr>
            <a:spLocks noGrp="1"/>
          </p:cNvSpPr>
          <p:nvPr>
            <p:ph sz="half" idx="2"/>
          </p:nvPr>
        </p:nvSpPr>
        <p:spPr/>
        <p:txBody>
          <a:bodyPr/>
          <a:lstStyle/>
          <a:p>
            <a:pPr marL="0" indent="0">
              <a:buNone/>
            </a:pPr>
            <a:r>
              <a:rPr lang="en-US" dirty="0"/>
              <a:t>Many have misunderstood Paul’s purposes here:</a:t>
            </a:r>
          </a:p>
          <a:p>
            <a:r>
              <a:rPr lang="en-US" dirty="0"/>
              <a:t>Is NOT claiming the story of Israel as abstract salvation and ethical code.</a:t>
            </a:r>
          </a:p>
          <a:p>
            <a:r>
              <a:rPr lang="en-US" dirty="0"/>
              <a:t>Is NOT addressing abstract theological questions like “predestination.”</a:t>
            </a:r>
          </a:p>
          <a:p>
            <a:endParaRPr lang="en-US" dirty="0"/>
          </a:p>
        </p:txBody>
      </p:sp>
      <p:sp>
        <p:nvSpPr>
          <p:cNvPr id="3" name="TextBox 2">
            <a:extLst>
              <a:ext uri="{FF2B5EF4-FFF2-40B4-BE49-F238E27FC236}">
                <a16:creationId xmlns:a16="http://schemas.microsoft.com/office/drawing/2014/main" id="{5BE5998E-C3D6-5573-85B3-A06D376A749C}"/>
              </a:ext>
            </a:extLst>
          </p:cNvPr>
          <p:cNvSpPr txBox="1"/>
          <p:nvPr/>
        </p:nvSpPr>
        <p:spPr>
          <a:xfrm>
            <a:off x="1514906" y="1269240"/>
            <a:ext cx="10413241" cy="584775"/>
          </a:xfrm>
          <a:prstGeom prst="rect">
            <a:avLst/>
          </a:prstGeom>
          <a:noFill/>
        </p:spPr>
        <p:txBody>
          <a:bodyPr wrap="square" rtlCol="0">
            <a:spAutoFit/>
          </a:bodyPr>
          <a:lstStyle/>
          <a:p>
            <a:r>
              <a:rPr lang="en-US" sz="3200" b="1" u="sng" dirty="0" err="1">
                <a:solidFill>
                  <a:srgbClr val="FF0000"/>
                </a:solidFill>
              </a:rPr>
              <a:t>N.T.Wright</a:t>
            </a:r>
            <a:r>
              <a:rPr lang="en-US" sz="3200" b="1" dirty="0">
                <a:solidFill>
                  <a:srgbClr val="FF0000"/>
                </a:solidFill>
              </a:rPr>
              <a:t>				</a:t>
            </a:r>
            <a:r>
              <a:rPr lang="en-US" sz="3200" b="1" u="sng" dirty="0">
                <a:solidFill>
                  <a:srgbClr val="FF0000"/>
                </a:solidFill>
              </a:rPr>
              <a:t>Many Others</a:t>
            </a:r>
          </a:p>
        </p:txBody>
      </p:sp>
    </p:spTree>
    <p:extLst>
      <p:ext uri="{BB962C8B-B14F-4D97-AF65-F5344CB8AC3E}">
        <p14:creationId xmlns:p14="http://schemas.microsoft.com/office/powerpoint/2010/main" val="2939632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9BB9C-47E0-CEB5-CF67-F9DEBD1D7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DE28F-C80B-832E-1DAD-316F9B766DEA}"/>
              </a:ext>
            </a:extLst>
          </p:cNvPr>
          <p:cNvSpPr>
            <a:spLocks noGrp="1"/>
          </p:cNvSpPr>
          <p:nvPr>
            <p:ph type="title"/>
          </p:nvPr>
        </p:nvSpPr>
        <p:spPr/>
        <p:txBody>
          <a:bodyPr>
            <a:normAutofit/>
          </a:bodyPr>
          <a:lstStyle/>
          <a:p>
            <a:r>
              <a:rPr lang="en-US" sz="3600" b="1" dirty="0"/>
              <a:t>3. God’s faithfulness and Israel’s unbelief (9—11) </a:t>
            </a:r>
            <a:br>
              <a:rPr lang="en-US" sz="3600" b="1" dirty="0"/>
            </a:br>
            <a:r>
              <a:rPr lang="en-US" sz="3100" dirty="0"/>
              <a:t>a. Paul’s grief (9.1–5)</a:t>
            </a:r>
            <a:endParaRPr lang="en-US" dirty="0"/>
          </a:p>
        </p:txBody>
      </p:sp>
      <p:sp>
        <p:nvSpPr>
          <p:cNvPr id="3" name="Content Placeholder 2">
            <a:extLst>
              <a:ext uri="{FF2B5EF4-FFF2-40B4-BE49-F238E27FC236}">
                <a16:creationId xmlns:a16="http://schemas.microsoft.com/office/drawing/2014/main" id="{67989913-6A08-6201-6A85-BFDC797C4CA7}"/>
              </a:ext>
            </a:extLst>
          </p:cNvPr>
          <p:cNvSpPr>
            <a:spLocks noGrp="1"/>
          </p:cNvSpPr>
          <p:nvPr>
            <p:ph idx="1"/>
          </p:nvPr>
        </p:nvSpPr>
        <p:spPr/>
        <p:txBody>
          <a:bodyPr/>
          <a:lstStyle/>
          <a:p>
            <a:r>
              <a:rPr lang="en-US" dirty="0"/>
              <a:t>Paul, as a Jew, laments Israel’s rebellious history</a:t>
            </a:r>
          </a:p>
          <a:p>
            <a:r>
              <a:rPr lang="en-US" dirty="0"/>
              <a:t>Israel’s historic privileges have now by inherited by Jesus and His people.</a:t>
            </a:r>
          </a:p>
        </p:txBody>
      </p:sp>
    </p:spTree>
    <p:extLst>
      <p:ext uri="{BB962C8B-B14F-4D97-AF65-F5344CB8AC3E}">
        <p14:creationId xmlns:p14="http://schemas.microsoft.com/office/powerpoint/2010/main" val="1914167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72980-37F1-A956-170E-00926124F4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38442-5691-56E2-6A57-CD73DB36E354}"/>
              </a:ext>
            </a:extLst>
          </p:cNvPr>
          <p:cNvSpPr>
            <a:spLocks noGrp="1"/>
          </p:cNvSpPr>
          <p:nvPr>
            <p:ph type="title"/>
          </p:nvPr>
        </p:nvSpPr>
        <p:spPr/>
        <p:txBody>
          <a:bodyPr>
            <a:normAutofit fontScale="90000"/>
          </a:bodyPr>
          <a:lstStyle/>
          <a:p>
            <a:r>
              <a:rPr lang="en-US" sz="4000" b="1" dirty="0"/>
              <a:t>3. God’s faithfulness and Israel’s unbelief (9—11) </a:t>
            </a:r>
            <a:br>
              <a:rPr lang="en-US" sz="4000" b="1" dirty="0"/>
            </a:br>
            <a:r>
              <a:rPr lang="en-US" sz="3100" dirty="0"/>
              <a:t>b. God’s plan in Israel’s history (9.6–29)</a:t>
            </a:r>
            <a:endParaRPr lang="en-US" dirty="0"/>
          </a:p>
        </p:txBody>
      </p:sp>
      <p:sp>
        <p:nvSpPr>
          <p:cNvPr id="3" name="Content Placeholder 2">
            <a:extLst>
              <a:ext uri="{FF2B5EF4-FFF2-40B4-BE49-F238E27FC236}">
                <a16:creationId xmlns:a16="http://schemas.microsoft.com/office/drawing/2014/main" id="{5AAFF134-5970-85A2-B23C-108D133E0A32}"/>
              </a:ext>
            </a:extLst>
          </p:cNvPr>
          <p:cNvSpPr>
            <a:spLocks noGrp="1"/>
          </p:cNvSpPr>
          <p:nvPr>
            <p:ph idx="1"/>
          </p:nvPr>
        </p:nvSpPr>
        <p:spPr>
          <a:xfrm>
            <a:off x="838200" y="1825624"/>
            <a:ext cx="10515600" cy="4902721"/>
          </a:xfrm>
        </p:spPr>
        <p:txBody>
          <a:bodyPr>
            <a:normAutofit fontScale="92500" lnSpcReduction="10000"/>
          </a:bodyPr>
          <a:lstStyle/>
          <a:p>
            <a:pPr marL="0" indent="0">
              <a:buNone/>
            </a:pPr>
            <a:r>
              <a:rPr lang="en-US" dirty="0"/>
              <a:t>The Story of Israel from Abraham to the exile shows that God’s word has not failed even though many hearts were hardened against him.  </a:t>
            </a:r>
          </a:p>
          <a:p>
            <a:pPr marL="0" indent="0">
              <a:buNone/>
            </a:pPr>
            <a:r>
              <a:rPr lang="en-US"/>
              <a:t>From Romans </a:t>
            </a:r>
            <a:r>
              <a:rPr lang="en-US" dirty="0"/>
              <a:t>9:</a:t>
            </a:r>
          </a:p>
          <a:p>
            <a:pPr marL="0" indent="0">
              <a:buNone/>
            </a:pPr>
            <a:r>
              <a:rPr lang="en-US" b="1" baseline="30000" dirty="0"/>
              <a:t>14 </a:t>
            </a:r>
            <a:r>
              <a:rPr lang="en-US" dirty="0"/>
              <a:t>What then shall we say? Is God unjust? Not at all! </a:t>
            </a:r>
            <a:r>
              <a:rPr lang="en-US" b="1" baseline="30000" dirty="0"/>
              <a:t>15 </a:t>
            </a:r>
            <a:r>
              <a:rPr lang="en-US" dirty="0"/>
              <a:t>For he says to Moses,</a:t>
            </a:r>
          </a:p>
          <a:p>
            <a:pPr marL="0" indent="0">
              <a:buNone/>
            </a:pPr>
            <a:r>
              <a:rPr lang="en-US" dirty="0"/>
              <a:t>“I will have mercy on whom I have mercy,</a:t>
            </a:r>
            <a:br>
              <a:rPr lang="en-US" dirty="0"/>
            </a:br>
            <a:r>
              <a:rPr lang="en-US" dirty="0"/>
              <a:t>    and I will have compassion on whom I have compassion.”</a:t>
            </a:r>
            <a:r>
              <a:rPr lang="en-US" baseline="30000" dirty="0"/>
              <a:t>[</a:t>
            </a:r>
            <a:r>
              <a:rPr lang="en-US" u="sng" baseline="30000" dirty="0">
                <a:hlinkClick r:id="rId2" tooltip="See footnote av"/>
              </a:rPr>
              <a:t>av</a:t>
            </a:r>
            <a:r>
              <a:rPr lang="en-US" baseline="30000" dirty="0"/>
              <a:t>]</a:t>
            </a:r>
            <a:endParaRPr lang="en-US" dirty="0"/>
          </a:p>
          <a:p>
            <a:pPr marL="0" indent="0">
              <a:buNone/>
            </a:pPr>
            <a:r>
              <a:rPr lang="en-US" b="1" baseline="30000" dirty="0"/>
              <a:t>16 </a:t>
            </a:r>
            <a:r>
              <a:rPr lang="en-US" dirty="0"/>
              <a:t>It does not, therefore, depend on human desire or effort, but on God’s mercy. </a:t>
            </a:r>
            <a:r>
              <a:rPr lang="en-US" b="1" baseline="30000" dirty="0"/>
              <a:t>17 </a:t>
            </a:r>
          </a:p>
          <a:p>
            <a:pPr marL="0" indent="0">
              <a:buNone/>
            </a:pPr>
            <a:r>
              <a:rPr lang="en-US" b="1" baseline="30000" dirty="0"/>
              <a:t>23 </a:t>
            </a:r>
            <a:r>
              <a:rPr lang="en-US" dirty="0"/>
              <a:t>What if he did this to make the riches of his glory known to the objects of his mercy, whom he prepared in advance for glory— </a:t>
            </a:r>
            <a:r>
              <a:rPr lang="en-US" b="1" baseline="30000" dirty="0"/>
              <a:t>24 </a:t>
            </a:r>
            <a:r>
              <a:rPr lang="en-US" dirty="0"/>
              <a:t>even us, whom he also called, not only from the Jews but also from the Gentiles?</a:t>
            </a:r>
            <a:endParaRPr lang="en-US" b="1" baseline="30000" dirty="0"/>
          </a:p>
          <a:p>
            <a:endParaRPr lang="en-US" dirty="0"/>
          </a:p>
        </p:txBody>
      </p:sp>
    </p:spTree>
    <p:extLst>
      <p:ext uri="{BB962C8B-B14F-4D97-AF65-F5344CB8AC3E}">
        <p14:creationId xmlns:p14="http://schemas.microsoft.com/office/powerpoint/2010/main" val="366462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B900B-AB53-8EAC-F472-2BEAAE9A7D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7B965-5E76-FB0A-2457-1F799B9FCEAE}"/>
              </a:ext>
            </a:extLst>
          </p:cNvPr>
          <p:cNvSpPr>
            <a:spLocks noGrp="1"/>
          </p:cNvSpPr>
          <p:nvPr>
            <p:ph type="title"/>
          </p:nvPr>
        </p:nvSpPr>
        <p:spPr/>
        <p:txBody>
          <a:bodyPr>
            <a:normAutofit fontScale="90000"/>
          </a:bodyPr>
          <a:lstStyle/>
          <a:p>
            <a:r>
              <a:rPr lang="en-US" sz="4000" b="1" dirty="0"/>
              <a:t>3. God’s faithfulness and Israel’s unbelief (9—11) </a:t>
            </a:r>
            <a:br>
              <a:rPr lang="en-US" sz="4000" b="1" dirty="0"/>
            </a:br>
            <a:r>
              <a:rPr lang="en-US" sz="3100" dirty="0"/>
              <a:t>b. God’s plan in Israel’s history (9.6–29)</a:t>
            </a:r>
            <a:endParaRPr lang="en-US" dirty="0"/>
          </a:p>
        </p:txBody>
      </p:sp>
      <p:sp>
        <p:nvSpPr>
          <p:cNvPr id="3" name="Content Placeholder 2">
            <a:extLst>
              <a:ext uri="{FF2B5EF4-FFF2-40B4-BE49-F238E27FC236}">
                <a16:creationId xmlns:a16="http://schemas.microsoft.com/office/drawing/2014/main" id="{76BD22B1-9BE7-2E14-2F47-4E832CEAD183}"/>
              </a:ext>
            </a:extLst>
          </p:cNvPr>
          <p:cNvSpPr>
            <a:spLocks noGrp="1"/>
          </p:cNvSpPr>
          <p:nvPr>
            <p:ph idx="1"/>
          </p:nvPr>
        </p:nvSpPr>
        <p:spPr>
          <a:xfrm>
            <a:off x="838200" y="1825624"/>
            <a:ext cx="10515600" cy="4902721"/>
          </a:xfrm>
        </p:spPr>
        <p:txBody>
          <a:bodyPr>
            <a:normAutofit/>
          </a:bodyPr>
          <a:lstStyle/>
          <a:p>
            <a:pPr marL="0" indent="0">
              <a:buNone/>
            </a:pPr>
            <a:r>
              <a:rPr lang="en-US" dirty="0"/>
              <a:t>The points of Romans Chapter 9:</a:t>
            </a:r>
          </a:p>
          <a:p>
            <a:r>
              <a:rPr lang="en-US" dirty="0"/>
              <a:t>Paul is anguished for Israels failings.</a:t>
            </a:r>
          </a:p>
          <a:p>
            <a:r>
              <a:rPr lang="en-US" dirty="0"/>
              <a:t>God’s promise has not failed because true Israel is defined by God’s calling, not ancestry (9:6-13)</a:t>
            </a:r>
          </a:p>
          <a:p>
            <a:pPr lvl="1"/>
            <a:r>
              <a:rPr lang="en-US" dirty="0"/>
              <a:t>Isaac, not Ishmael</a:t>
            </a:r>
          </a:p>
          <a:p>
            <a:pPr lvl="1"/>
            <a:r>
              <a:rPr lang="en-US" dirty="0"/>
              <a:t>Jacob not Esau</a:t>
            </a:r>
          </a:p>
          <a:p>
            <a:r>
              <a:rPr lang="en-US" dirty="0"/>
              <a:t> God’s sovereign freedom in showing mercy (9:14-29)</a:t>
            </a:r>
          </a:p>
          <a:p>
            <a:pPr lvl="1"/>
            <a:r>
              <a:rPr lang="en-US" dirty="0"/>
              <a:t>God is not unjust because mercy is never owed.</a:t>
            </a:r>
          </a:p>
          <a:p>
            <a:pPr lvl="1"/>
            <a:r>
              <a:rPr lang="en-US" dirty="0"/>
              <a:t>Mercy is a gift, not a wage.</a:t>
            </a:r>
          </a:p>
          <a:p>
            <a:pPr lvl="1"/>
            <a:r>
              <a:rPr lang="en-US" dirty="0"/>
              <a:t>God’s plan always included a remnant within Israel and the eventual inclusion of the Gentiles.</a:t>
            </a:r>
          </a:p>
          <a:p>
            <a:pPr marL="0" indent="0">
              <a:buNone/>
            </a:pPr>
            <a:endParaRPr lang="en-US" dirty="0"/>
          </a:p>
          <a:p>
            <a:endParaRPr lang="en-US" dirty="0"/>
          </a:p>
        </p:txBody>
      </p:sp>
    </p:spTree>
    <p:extLst>
      <p:ext uri="{BB962C8B-B14F-4D97-AF65-F5344CB8AC3E}">
        <p14:creationId xmlns:p14="http://schemas.microsoft.com/office/powerpoint/2010/main" val="1201090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60328-2687-0F35-A5B5-DB8355F16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D17B9-DF74-9DBE-8666-CCBD3AC224FD}"/>
              </a:ext>
            </a:extLst>
          </p:cNvPr>
          <p:cNvSpPr>
            <a:spLocks noGrp="1"/>
          </p:cNvSpPr>
          <p:nvPr>
            <p:ph type="title"/>
          </p:nvPr>
        </p:nvSpPr>
        <p:spPr/>
        <p:txBody>
          <a:bodyPr>
            <a:normAutofit fontScale="90000"/>
          </a:bodyPr>
          <a:lstStyle/>
          <a:p>
            <a:r>
              <a:rPr lang="en-US" sz="4000" b="1" dirty="0"/>
              <a:t>3. God’s faithfulness and Israel’s unbelief (9—11) </a:t>
            </a:r>
            <a:br>
              <a:rPr lang="en-US" sz="4000" b="1" dirty="0"/>
            </a:br>
            <a:r>
              <a:rPr lang="en-US" sz="3100" dirty="0"/>
              <a:t>b. God’s plan in Israel’s history (9.6–29)</a:t>
            </a:r>
            <a:endParaRPr lang="en-US" dirty="0"/>
          </a:p>
        </p:txBody>
      </p:sp>
      <p:sp>
        <p:nvSpPr>
          <p:cNvPr id="3" name="Content Placeholder 2">
            <a:extLst>
              <a:ext uri="{FF2B5EF4-FFF2-40B4-BE49-F238E27FC236}">
                <a16:creationId xmlns:a16="http://schemas.microsoft.com/office/drawing/2014/main" id="{6AD512AD-25B4-1E4B-DB01-917E6D07EDAD}"/>
              </a:ext>
            </a:extLst>
          </p:cNvPr>
          <p:cNvSpPr>
            <a:spLocks noGrp="1"/>
          </p:cNvSpPr>
          <p:nvPr>
            <p:ph idx="1"/>
          </p:nvPr>
        </p:nvSpPr>
        <p:spPr>
          <a:xfrm>
            <a:off x="838200" y="1825624"/>
            <a:ext cx="10515600" cy="2923797"/>
          </a:xfrm>
        </p:spPr>
        <p:txBody>
          <a:bodyPr>
            <a:normAutofit/>
          </a:bodyPr>
          <a:lstStyle/>
          <a:p>
            <a:pPr marL="0" indent="0">
              <a:buNone/>
            </a:pPr>
            <a:r>
              <a:rPr lang="en-US" dirty="0"/>
              <a:t>The theological reflections of Romans 9:</a:t>
            </a:r>
          </a:p>
          <a:p>
            <a:r>
              <a:rPr lang="en-US" dirty="0"/>
              <a:t>Divine sovereignty</a:t>
            </a:r>
          </a:p>
          <a:p>
            <a:r>
              <a:rPr lang="en-US" dirty="0"/>
              <a:t>Election and calling</a:t>
            </a:r>
          </a:p>
          <a:p>
            <a:r>
              <a:rPr lang="en-US" dirty="0"/>
              <a:t>The mystery of God’s mercy</a:t>
            </a:r>
          </a:p>
          <a:p>
            <a:r>
              <a:rPr lang="en-US" dirty="0"/>
              <a:t>The continuity of God’s promises from Abraham to Christ.</a:t>
            </a:r>
          </a:p>
          <a:p>
            <a:pPr marL="0" indent="0">
              <a:buNone/>
            </a:pPr>
            <a:endParaRPr lang="en-US" dirty="0"/>
          </a:p>
          <a:p>
            <a:endParaRPr lang="en-US" dirty="0"/>
          </a:p>
        </p:txBody>
      </p:sp>
      <p:sp>
        <p:nvSpPr>
          <p:cNvPr id="4" name="TextBox 3">
            <a:extLst>
              <a:ext uri="{FF2B5EF4-FFF2-40B4-BE49-F238E27FC236}">
                <a16:creationId xmlns:a16="http://schemas.microsoft.com/office/drawing/2014/main" id="{C408AF80-2642-B7C5-50C3-528EEAFB2F93}"/>
              </a:ext>
            </a:extLst>
          </p:cNvPr>
          <p:cNvSpPr txBox="1"/>
          <p:nvPr/>
        </p:nvSpPr>
        <p:spPr>
          <a:xfrm>
            <a:off x="619834" y="4940488"/>
            <a:ext cx="10898875" cy="13849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800" dirty="0"/>
              <a:t>Romans 9 challenges human assumptions about fairness and reminds the recipients of the letter and us today that salvation is ultimately a work of </a:t>
            </a:r>
            <a:r>
              <a:rPr lang="en-US" sz="2800" b="1" dirty="0"/>
              <a:t>God’s grace</a:t>
            </a:r>
            <a:r>
              <a:rPr lang="en-US" sz="2800" dirty="0"/>
              <a:t>, not human striving.</a:t>
            </a:r>
          </a:p>
        </p:txBody>
      </p:sp>
      <p:sp>
        <p:nvSpPr>
          <p:cNvPr id="5" name="TextBox 4">
            <a:extLst>
              <a:ext uri="{FF2B5EF4-FFF2-40B4-BE49-F238E27FC236}">
                <a16:creationId xmlns:a16="http://schemas.microsoft.com/office/drawing/2014/main" id="{DE2186A6-8444-1236-E440-77903E4C3302}"/>
              </a:ext>
            </a:extLst>
          </p:cNvPr>
          <p:cNvSpPr txBox="1"/>
          <p:nvPr/>
        </p:nvSpPr>
        <p:spPr>
          <a:xfrm>
            <a:off x="8893790" y="6380074"/>
            <a:ext cx="2624919" cy="369332"/>
          </a:xfrm>
          <a:prstGeom prst="rect">
            <a:avLst/>
          </a:prstGeom>
          <a:noFill/>
        </p:spPr>
        <p:txBody>
          <a:bodyPr wrap="square" rtlCol="0">
            <a:spAutoFit/>
          </a:bodyPr>
          <a:lstStyle/>
          <a:p>
            <a:r>
              <a:rPr lang="en-US" dirty="0"/>
              <a:t>Scriptureinsight.org</a:t>
            </a:r>
          </a:p>
        </p:txBody>
      </p:sp>
    </p:spTree>
    <p:extLst>
      <p:ext uri="{BB962C8B-B14F-4D97-AF65-F5344CB8AC3E}">
        <p14:creationId xmlns:p14="http://schemas.microsoft.com/office/powerpoint/2010/main" val="3023876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D3036-C469-9E69-9C77-82E5D3D363AE}"/>
              </a:ext>
            </a:extLst>
          </p:cNvPr>
          <p:cNvSpPr>
            <a:spLocks noGrp="1"/>
          </p:cNvSpPr>
          <p:nvPr>
            <p:ph type="title"/>
          </p:nvPr>
        </p:nvSpPr>
        <p:spPr/>
        <p:txBody>
          <a:bodyPr/>
          <a:lstStyle/>
          <a:p>
            <a:r>
              <a:rPr lang="en-US" dirty="0"/>
              <a:t>Romans 9:30-3</a:t>
            </a:r>
          </a:p>
        </p:txBody>
      </p:sp>
      <p:sp>
        <p:nvSpPr>
          <p:cNvPr id="3" name="Content Placeholder 2">
            <a:extLst>
              <a:ext uri="{FF2B5EF4-FFF2-40B4-BE49-F238E27FC236}">
                <a16:creationId xmlns:a16="http://schemas.microsoft.com/office/drawing/2014/main" id="{21A51784-3B80-C91D-C38A-1975EA7FFF56}"/>
              </a:ext>
            </a:extLst>
          </p:cNvPr>
          <p:cNvSpPr>
            <a:spLocks noGrp="1"/>
          </p:cNvSpPr>
          <p:nvPr>
            <p:ph idx="1"/>
          </p:nvPr>
        </p:nvSpPr>
        <p:spPr/>
        <p:txBody>
          <a:bodyPr/>
          <a:lstStyle/>
          <a:p>
            <a:pPr marL="0" indent="0">
              <a:buNone/>
            </a:pPr>
            <a:r>
              <a:rPr lang="en-US" b="1" baseline="30000" dirty="0"/>
              <a:t>30</a:t>
            </a:r>
            <a:r>
              <a:rPr lang="en-US" dirty="0"/>
              <a:t> What then shall we say? That the Gentiles, who did not pursue righteousness, have obtained it, a righteousness that is by faith</a:t>
            </a:r>
            <a:r>
              <a:rPr lang="en-US" b="1" baseline="30000" dirty="0"/>
              <a:t>; 31</a:t>
            </a:r>
            <a:r>
              <a:rPr lang="en-US" dirty="0"/>
              <a:t> but the people of Israel, who pursued the law as the way of righteousness, have not attained their goal. </a:t>
            </a:r>
            <a:r>
              <a:rPr lang="en-US" b="1" baseline="30000" dirty="0"/>
              <a:t>32</a:t>
            </a:r>
            <a:r>
              <a:rPr lang="en-US" dirty="0"/>
              <a:t> Why not? Because they pursued it not by faith but as if it were by works. They stumbled over the stumbling stone.</a:t>
            </a:r>
            <a:r>
              <a:rPr lang="en-US" b="1" baseline="30000" dirty="0"/>
              <a:t> 33</a:t>
            </a:r>
            <a:r>
              <a:rPr lang="en-US" dirty="0"/>
              <a:t> As it is written:</a:t>
            </a:r>
          </a:p>
          <a:p>
            <a:pPr marL="0" indent="0">
              <a:buNone/>
            </a:pPr>
            <a:r>
              <a:rPr lang="en-US" dirty="0"/>
              <a:t>“See, I lay in Zion a stone that causes people to stumble</a:t>
            </a:r>
            <a:br>
              <a:rPr lang="en-US" dirty="0"/>
            </a:br>
            <a:r>
              <a:rPr lang="en-US" dirty="0"/>
              <a:t>    and a rock that makes them fall,</a:t>
            </a:r>
            <a:br>
              <a:rPr lang="en-US" dirty="0"/>
            </a:br>
            <a:r>
              <a:rPr lang="en-US" dirty="0"/>
              <a:t>    and the one who believes in him will never be put to shame.”</a:t>
            </a:r>
          </a:p>
          <a:p>
            <a:pPr marL="0" indent="0">
              <a:buNone/>
            </a:pPr>
            <a:r>
              <a:rPr lang="en-US"/>
              <a:t>			Isaiah 8:14; 28:16</a:t>
            </a:r>
            <a:endParaRPr lang="en-US" dirty="0"/>
          </a:p>
        </p:txBody>
      </p:sp>
    </p:spTree>
    <p:extLst>
      <p:ext uri="{BB962C8B-B14F-4D97-AF65-F5344CB8AC3E}">
        <p14:creationId xmlns:p14="http://schemas.microsoft.com/office/powerpoint/2010/main" val="1664318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1071-DBA0-52D5-5D07-0D6F4801E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95271-3897-2992-EF7E-50A6DCD1CBAF}"/>
              </a:ext>
            </a:extLst>
          </p:cNvPr>
          <p:cNvSpPr>
            <a:spLocks noGrp="1"/>
          </p:cNvSpPr>
          <p:nvPr>
            <p:ph type="title"/>
          </p:nvPr>
        </p:nvSpPr>
        <p:spPr>
          <a:xfrm>
            <a:off x="838200" y="153192"/>
            <a:ext cx="10515600" cy="1325563"/>
          </a:xfrm>
        </p:spPr>
        <p:txBody>
          <a:bodyPr>
            <a:normAutofit fontScale="90000"/>
          </a:bodyPr>
          <a:lstStyle/>
          <a:p>
            <a:r>
              <a:rPr lang="en-US" sz="4000" b="1" dirty="0"/>
              <a:t>3. God’s faithfulness and Israel’s unbelief (9—11) </a:t>
            </a:r>
            <a:br>
              <a:rPr lang="en-US" sz="4000" b="1" dirty="0"/>
            </a:br>
            <a:r>
              <a:rPr lang="en-US" sz="3100" dirty="0"/>
              <a:t>c. God’s covenant-faithfulness in the gospel (9.30—10.21)</a:t>
            </a:r>
            <a:endParaRPr lang="en-US" dirty="0"/>
          </a:p>
        </p:txBody>
      </p:sp>
      <p:sp>
        <p:nvSpPr>
          <p:cNvPr id="3" name="Content Placeholder 2">
            <a:extLst>
              <a:ext uri="{FF2B5EF4-FFF2-40B4-BE49-F238E27FC236}">
                <a16:creationId xmlns:a16="http://schemas.microsoft.com/office/drawing/2014/main" id="{7C64D31F-A629-D36C-BED8-12F1CF11BDFE}"/>
              </a:ext>
            </a:extLst>
          </p:cNvPr>
          <p:cNvSpPr>
            <a:spLocks noGrp="1"/>
          </p:cNvSpPr>
          <p:nvPr>
            <p:ph idx="1"/>
          </p:nvPr>
        </p:nvSpPr>
        <p:spPr>
          <a:xfrm>
            <a:off x="838200" y="1478755"/>
            <a:ext cx="10515600" cy="4351338"/>
          </a:xfrm>
        </p:spPr>
        <p:txBody>
          <a:bodyPr>
            <a:normAutofit/>
          </a:bodyPr>
          <a:lstStyle/>
          <a:p>
            <a:pPr marL="0" indent="0">
              <a:buNone/>
            </a:pPr>
            <a:r>
              <a:rPr lang="en-US" sz="2400" dirty="0"/>
              <a:t>Paul’s points in Romans Chapter 10:</a:t>
            </a:r>
          </a:p>
          <a:p>
            <a:r>
              <a:rPr lang="en-US" sz="2400" dirty="0"/>
              <a:t>The law’s purpose is fulfilled and completed in Christ and righteousness is granted through faith in Christ.  Israel is zealous, but lacks this understanding as they try to “establish their own righteousness” through the law.</a:t>
            </a:r>
          </a:p>
          <a:p>
            <a:r>
              <a:rPr lang="en-US" sz="2400" dirty="0"/>
              <a:t>Salvation is simple and universally available, near, “on your lips and in your heart” for Jew and Greek alike.</a:t>
            </a:r>
          </a:p>
          <a:p>
            <a:r>
              <a:rPr lang="en-US" sz="2400" dirty="0"/>
              <a:t>Preaching is necessary so others can hear and believe, and God’s calls people for this task.</a:t>
            </a:r>
          </a:p>
          <a:p>
            <a:r>
              <a:rPr lang="en-US" sz="2400" dirty="0"/>
              <a:t>Israel has heard the gospel through scripture, creation, and the prophets and will be held accountable for its stubborn resistance.</a:t>
            </a:r>
          </a:p>
        </p:txBody>
      </p:sp>
      <p:sp>
        <p:nvSpPr>
          <p:cNvPr id="4" name="TextBox 3">
            <a:extLst>
              <a:ext uri="{FF2B5EF4-FFF2-40B4-BE49-F238E27FC236}">
                <a16:creationId xmlns:a16="http://schemas.microsoft.com/office/drawing/2014/main" id="{E8DD8089-AA5E-6CCC-3B23-DDAB2CA2BF74}"/>
              </a:ext>
            </a:extLst>
          </p:cNvPr>
          <p:cNvSpPr txBox="1"/>
          <p:nvPr/>
        </p:nvSpPr>
        <p:spPr>
          <a:xfrm>
            <a:off x="384412" y="5401330"/>
            <a:ext cx="11423176" cy="17543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400" dirty="0"/>
              <a:t>Israel’s covenant-story has come through the predictions of Deuteronomy 27—29 (rebellion and exile) but has now reached Deuteronomy 30 (renewal and restoration), through the Messiah.</a:t>
            </a:r>
          </a:p>
          <a:p>
            <a:endParaRPr lang="en-US" sz="1200" dirty="0"/>
          </a:p>
          <a:p>
            <a:r>
              <a:rPr lang="en-US" sz="1200" dirty="0"/>
              <a:t>Wright, N. T.; Bird, Michael F.. The New Testament in Its World: An Introduction to the History, Literature, and Theology of the First Christians (p. 522). Zondervan Academic. Kindle Edition. </a:t>
            </a:r>
          </a:p>
        </p:txBody>
      </p:sp>
    </p:spTree>
    <p:extLst>
      <p:ext uri="{BB962C8B-B14F-4D97-AF65-F5344CB8AC3E}">
        <p14:creationId xmlns:p14="http://schemas.microsoft.com/office/powerpoint/2010/main" val="434204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CE9C7-DBB2-8DD2-48EE-2A8E286BE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27484-6BDA-7090-55E1-987E234178F8}"/>
              </a:ext>
            </a:extLst>
          </p:cNvPr>
          <p:cNvSpPr>
            <a:spLocks noGrp="1"/>
          </p:cNvSpPr>
          <p:nvPr>
            <p:ph type="title"/>
          </p:nvPr>
        </p:nvSpPr>
        <p:spPr>
          <a:xfrm>
            <a:off x="838200" y="153192"/>
            <a:ext cx="10515600" cy="1325563"/>
          </a:xfrm>
        </p:spPr>
        <p:txBody>
          <a:bodyPr>
            <a:normAutofit fontScale="90000"/>
          </a:bodyPr>
          <a:lstStyle/>
          <a:p>
            <a:r>
              <a:rPr lang="en-US" sz="4000" b="1" dirty="0"/>
              <a:t>3. God’s faithfulness and Israel’s unbelief (9—11) </a:t>
            </a:r>
            <a:br>
              <a:rPr lang="en-US" sz="4000" b="1" dirty="0"/>
            </a:br>
            <a:r>
              <a:rPr lang="en-US" sz="3100" dirty="0"/>
              <a:t>c. God’s covenant-faithfulness in the gospel (9.30—10.21)</a:t>
            </a:r>
            <a:endParaRPr lang="en-US" dirty="0"/>
          </a:p>
        </p:txBody>
      </p:sp>
      <p:sp>
        <p:nvSpPr>
          <p:cNvPr id="3" name="Content Placeholder 2">
            <a:extLst>
              <a:ext uri="{FF2B5EF4-FFF2-40B4-BE49-F238E27FC236}">
                <a16:creationId xmlns:a16="http://schemas.microsoft.com/office/drawing/2014/main" id="{F62CAA6B-D8A9-E8FD-2FE2-90D7B9D6AF74}"/>
              </a:ext>
            </a:extLst>
          </p:cNvPr>
          <p:cNvSpPr>
            <a:spLocks noGrp="1"/>
          </p:cNvSpPr>
          <p:nvPr>
            <p:ph idx="1"/>
          </p:nvPr>
        </p:nvSpPr>
        <p:spPr>
          <a:xfrm>
            <a:off x="838200" y="1478755"/>
            <a:ext cx="10515600" cy="4351338"/>
          </a:xfrm>
        </p:spPr>
        <p:txBody>
          <a:bodyPr>
            <a:normAutofit/>
          </a:bodyPr>
          <a:lstStyle/>
          <a:p>
            <a:pPr marL="0" indent="0">
              <a:buNone/>
            </a:pPr>
            <a:r>
              <a:rPr lang="en-US" sz="2400" dirty="0"/>
              <a:t>The main point is in 10:8-13</a:t>
            </a:r>
          </a:p>
        </p:txBody>
      </p:sp>
      <p:sp>
        <p:nvSpPr>
          <p:cNvPr id="4" name="TextBox 3">
            <a:extLst>
              <a:ext uri="{FF2B5EF4-FFF2-40B4-BE49-F238E27FC236}">
                <a16:creationId xmlns:a16="http://schemas.microsoft.com/office/drawing/2014/main" id="{166D0612-244D-5C24-F6DF-F2C60D88E443}"/>
              </a:ext>
            </a:extLst>
          </p:cNvPr>
          <p:cNvSpPr txBox="1"/>
          <p:nvPr/>
        </p:nvSpPr>
        <p:spPr>
          <a:xfrm>
            <a:off x="434900" y="2118937"/>
            <a:ext cx="11423176" cy="45858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800" b="1" baseline="30000" dirty="0"/>
              <a:t>8 </a:t>
            </a:r>
            <a:r>
              <a:rPr lang="en-US" sz="2800" dirty="0"/>
              <a:t>But what does it say? “The word is near you; it is in your mouth and in your heart,”</a:t>
            </a:r>
            <a:r>
              <a:rPr lang="en-US" sz="2800" baseline="30000" dirty="0"/>
              <a:t>[</a:t>
            </a:r>
            <a:r>
              <a:rPr lang="en-US" sz="2800" u="sng" baseline="30000" dirty="0">
                <a:hlinkClick r:id="rId2" tooltip="See footnote d"/>
              </a:rPr>
              <a:t>d</a:t>
            </a:r>
            <a:r>
              <a:rPr lang="en-US" sz="2800" baseline="30000" dirty="0"/>
              <a:t>]</a:t>
            </a:r>
            <a:r>
              <a:rPr lang="en-US" sz="2800" dirty="0"/>
              <a:t> that is, the message concerning faith that we proclaim: </a:t>
            </a:r>
            <a:r>
              <a:rPr lang="en-US" sz="2800" b="1" baseline="30000" dirty="0"/>
              <a:t>9 </a:t>
            </a:r>
            <a:r>
              <a:rPr lang="en-US" sz="2800" dirty="0"/>
              <a:t>If you declare with your mouth, “Jesus is Lord,” and believe in your heart that God raised him from the dead, you will be saved. </a:t>
            </a:r>
            <a:r>
              <a:rPr lang="en-US" sz="2800" b="1" baseline="30000" dirty="0"/>
              <a:t>10 </a:t>
            </a:r>
            <a:r>
              <a:rPr lang="en-US" sz="2800" dirty="0"/>
              <a:t>For it is with your heart that you believe and are justified, and it is with your mouth that you profess your faith and are saved. </a:t>
            </a:r>
            <a:r>
              <a:rPr lang="en-US" sz="2800" b="1" baseline="30000" dirty="0"/>
              <a:t>11 </a:t>
            </a:r>
            <a:r>
              <a:rPr lang="en-US" sz="2800" dirty="0"/>
              <a:t>As Scripture says, “Anyone who believes in him will never be put to shame.”</a:t>
            </a:r>
            <a:r>
              <a:rPr lang="en-US" sz="2800" baseline="30000" dirty="0"/>
              <a:t>[</a:t>
            </a:r>
            <a:r>
              <a:rPr lang="en-US" sz="2800" u="sng" baseline="30000" dirty="0">
                <a:hlinkClick r:id="rId3" tooltip="See footnote e"/>
              </a:rPr>
              <a:t>e</a:t>
            </a:r>
            <a:r>
              <a:rPr lang="en-US" sz="2800" baseline="30000" dirty="0"/>
              <a:t>]</a:t>
            </a:r>
            <a:r>
              <a:rPr lang="en-US" sz="2800" dirty="0"/>
              <a:t> </a:t>
            </a:r>
            <a:r>
              <a:rPr lang="en-US" sz="2800" b="1" baseline="30000" dirty="0"/>
              <a:t>12 </a:t>
            </a:r>
            <a:r>
              <a:rPr lang="en-US" sz="2800" dirty="0"/>
              <a:t>For there is no difference between Jew and Gentile—the same Lord is Lord of all and richly blesses all who call on him, </a:t>
            </a:r>
            <a:r>
              <a:rPr lang="en-US" sz="2800" b="1" baseline="30000" dirty="0"/>
              <a:t>13 </a:t>
            </a:r>
            <a:r>
              <a:rPr lang="en-US" sz="2800" dirty="0"/>
              <a:t>for, “Everyone who calls on the name of the Lord will be saved.”</a:t>
            </a:r>
          </a:p>
          <a:p>
            <a:endParaRPr lang="en-US" sz="1200" dirty="0"/>
          </a:p>
        </p:txBody>
      </p:sp>
    </p:spTree>
    <p:extLst>
      <p:ext uri="{BB962C8B-B14F-4D97-AF65-F5344CB8AC3E}">
        <p14:creationId xmlns:p14="http://schemas.microsoft.com/office/powerpoint/2010/main" val="530866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47E52-7A26-93F5-5B40-3555355D6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FE439-3460-A269-ECFF-F80B50DF32DD}"/>
              </a:ext>
            </a:extLst>
          </p:cNvPr>
          <p:cNvSpPr>
            <a:spLocks noGrp="1"/>
          </p:cNvSpPr>
          <p:nvPr>
            <p:ph type="title"/>
          </p:nvPr>
        </p:nvSpPr>
        <p:spPr/>
        <p:txBody>
          <a:bodyPr>
            <a:normAutofit fontScale="90000"/>
          </a:bodyPr>
          <a:lstStyle/>
          <a:p>
            <a:r>
              <a:rPr lang="en-US" sz="4000" b="1" dirty="0"/>
              <a:t>3. God’s faithfulness and Israel’s unbelief (9—11) </a:t>
            </a:r>
            <a:br>
              <a:rPr lang="en-US" sz="4000" b="1" dirty="0"/>
            </a:br>
            <a:r>
              <a:rPr lang="en-US" sz="3100" dirty="0"/>
              <a:t>d. God’s abiding faithfulness (11.1–36) </a:t>
            </a:r>
            <a:endParaRPr lang="en-US" dirty="0"/>
          </a:p>
        </p:txBody>
      </p:sp>
      <p:sp>
        <p:nvSpPr>
          <p:cNvPr id="3" name="Content Placeholder 2">
            <a:extLst>
              <a:ext uri="{FF2B5EF4-FFF2-40B4-BE49-F238E27FC236}">
                <a16:creationId xmlns:a16="http://schemas.microsoft.com/office/drawing/2014/main" id="{AA99BB34-36FC-866D-16E8-0874D3CB9D03}"/>
              </a:ext>
            </a:extLst>
          </p:cNvPr>
          <p:cNvSpPr>
            <a:spLocks noGrp="1"/>
          </p:cNvSpPr>
          <p:nvPr>
            <p:ph idx="1"/>
          </p:nvPr>
        </p:nvSpPr>
        <p:spPr/>
        <p:txBody>
          <a:bodyPr>
            <a:normAutofit/>
          </a:bodyPr>
          <a:lstStyle/>
          <a:p>
            <a:pPr marL="0" indent="0">
              <a:buNone/>
            </a:pPr>
            <a:r>
              <a:rPr lang="en-US" sz="2000" b="1" dirty="0"/>
              <a:t>Romans 11 explains how Israel’s unbelief, the Gentiles’ inclusion, and God’s ultimate plan for mercy all fit together.</a:t>
            </a:r>
            <a:r>
              <a:rPr lang="en-US" sz="2000" dirty="0"/>
              <a:t>  Paul argues that:</a:t>
            </a:r>
          </a:p>
          <a:p>
            <a:r>
              <a:rPr lang="en-US" sz="2000" b="1" dirty="0"/>
              <a:t>God has not rejected Israel</a:t>
            </a:r>
            <a:r>
              <a:rPr lang="en-US" sz="2000" dirty="0"/>
              <a:t>—a faithful remnant remains. </a:t>
            </a:r>
          </a:p>
          <a:p>
            <a:r>
              <a:rPr lang="en-US" sz="2000" b="1" dirty="0"/>
              <a:t>Israel’s temporary hardening</a:t>
            </a:r>
            <a:r>
              <a:rPr lang="en-US" sz="2000" dirty="0"/>
              <a:t> has allowed Gentiles to be brought in. </a:t>
            </a:r>
          </a:p>
          <a:p>
            <a:r>
              <a:rPr lang="en-US" sz="2000" b="1" dirty="0"/>
              <a:t>Gentiles must remain humble</a:t>
            </a:r>
            <a:r>
              <a:rPr lang="en-US" sz="2000" dirty="0"/>
              <a:t>, because they stand by grace, not superiority. (Olive tree metaphor) </a:t>
            </a:r>
          </a:p>
          <a:p>
            <a:r>
              <a:rPr lang="en-US" sz="2000" b="1" dirty="0"/>
              <a:t>God will ultimately restore Israel</a:t>
            </a:r>
            <a:r>
              <a:rPr lang="en-US" sz="2000" dirty="0"/>
              <a:t>, showing His covenant faithfulness. </a:t>
            </a:r>
          </a:p>
          <a:p>
            <a:r>
              <a:rPr lang="en-US" sz="2000" b="1" dirty="0"/>
              <a:t>The whole plan leads to worship</a:t>
            </a:r>
            <a:r>
              <a:rPr lang="en-US" sz="2000" dirty="0"/>
              <a:t>, because God’s wisdom is beyond human comprehension. </a:t>
            </a:r>
          </a:p>
          <a:p>
            <a:pPr marL="0" indent="0">
              <a:buNone/>
            </a:pPr>
            <a:endParaRPr lang="en-US" sz="2000" b="1" dirty="0"/>
          </a:p>
        </p:txBody>
      </p:sp>
      <p:sp>
        <p:nvSpPr>
          <p:cNvPr id="4" name="TextBox 3">
            <a:extLst>
              <a:ext uri="{FF2B5EF4-FFF2-40B4-BE49-F238E27FC236}">
                <a16:creationId xmlns:a16="http://schemas.microsoft.com/office/drawing/2014/main" id="{7E9EB8AA-1144-D5B0-920C-CB4F22794061}"/>
              </a:ext>
            </a:extLst>
          </p:cNvPr>
          <p:cNvSpPr txBox="1"/>
          <p:nvPr/>
        </p:nvSpPr>
        <p:spPr>
          <a:xfrm>
            <a:off x="471225" y="5306886"/>
            <a:ext cx="11258900" cy="101566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a:t>A key purpose for Paul is to address the irony that most Jews rejected Jesus, but remnant who remain can grow.  Also, gentiles are not superior or inferior but also receive the same grace.  The desired result is an open invitation to all and unity among believers.</a:t>
            </a:r>
          </a:p>
        </p:txBody>
      </p:sp>
    </p:spTree>
    <p:extLst>
      <p:ext uri="{BB962C8B-B14F-4D97-AF65-F5344CB8AC3E}">
        <p14:creationId xmlns:p14="http://schemas.microsoft.com/office/powerpoint/2010/main" val="97673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AEAD-7606-EA89-818B-8C34771498D5}"/>
              </a:ext>
            </a:extLst>
          </p:cNvPr>
          <p:cNvSpPr>
            <a:spLocks noGrp="1"/>
          </p:cNvSpPr>
          <p:nvPr>
            <p:ph type="title"/>
          </p:nvPr>
        </p:nvSpPr>
        <p:spPr/>
        <p:txBody>
          <a:bodyPr/>
          <a:lstStyle/>
          <a:p>
            <a:r>
              <a:rPr lang="en-US" dirty="0"/>
              <a:t>Side Note!</a:t>
            </a:r>
          </a:p>
        </p:txBody>
      </p:sp>
      <p:sp>
        <p:nvSpPr>
          <p:cNvPr id="3" name="Content Placeholder 2">
            <a:extLst>
              <a:ext uri="{FF2B5EF4-FFF2-40B4-BE49-F238E27FC236}">
                <a16:creationId xmlns:a16="http://schemas.microsoft.com/office/drawing/2014/main" id="{06A71720-4D42-A137-81D5-D16C5D49C76D}"/>
              </a:ext>
            </a:extLst>
          </p:cNvPr>
          <p:cNvSpPr>
            <a:spLocks noGrp="1"/>
          </p:cNvSpPr>
          <p:nvPr>
            <p:ph idx="1"/>
          </p:nvPr>
        </p:nvSpPr>
        <p:spPr/>
        <p:txBody>
          <a:bodyPr/>
          <a:lstStyle/>
          <a:p>
            <a:r>
              <a:rPr lang="en-US" dirty="0"/>
              <a:t>Unlike other letters of Paul, Romans is longer than a sermon and most advanced theologically.</a:t>
            </a:r>
          </a:p>
          <a:p>
            <a:r>
              <a:rPr lang="en-US" dirty="0"/>
              <a:t>Chapter 22 in the textbook is 10700 words.</a:t>
            </a:r>
          </a:p>
          <a:p>
            <a:r>
              <a:rPr lang="en-US" dirty="0"/>
              <a:t>Romans in the NIV is 7500 words, or about one hour to read out loud.</a:t>
            </a:r>
          </a:p>
        </p:txBody>
      </p:sp>
    </p:spTree>
    <p:extLst>
      <p:ext uri="{BB962C8B-B14F-4D97-AF65-F5344CB8AC3E}">
        <p14:creationId xmlns:p14="http://schemas.microsoft.com/office/powerpoint/2010/main" val="2960558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1E0DC6F-DB0E-DBE1-8178-AE81BC6B9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lose up of an olive branch on a sunset">
            <a:extLst>
              <a:ext uri="{FF2B5EF4-FFF2-40B4-BE49-F238E27FC236}">
                <a16:creationId xmlns:a16="http://schemas.microsoft.com/office/drawing/2014/main" id="{66BD640E-1BDC-69A1-EFD3-4004C79948AB}"/>
              </a:ext>
            </a:extLst>
          </p:cNvPr>
          <p:cNvPicPr>
            <a:picLocks noChangeAspect="1"/>
          </p:cNvPicPr>
          <p:nvPr/>
        </p:nvPicPr>
        <p:blipFill>
          <a:blip r:embed="rId3"/>
          <a:srcRect b="15730"/>
          <a:stretch>
            <a:fillRect/>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84D07BF5-D29E-918E-55FE-747AF2A0E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66726"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3CDA4-14C5-42ED-4A28-4CFF8534A41D}"/>
              </a:ext>
            </a:extLst>
          </p:cNvPr>
          <p:cNvSpPr>
            <a:spLocks noGrp="1"/>
          </p:cNvSpPr>
          <p:nvPr>
            <p:ph type="title"/>
          </p:nvPr>
        </p:nvSpPr>
        <p:spPr>
          <a:xfrm>
            <a:off x="177373" y="179097"/>
            <a:ext cx="4029988" cy="656767"/>
          </a:xfrm>
        </p:spPr>
        <p:txBody>
          <a:bodyPr vert="horz" lIns="91440" tIns="45720" rIns="91440" bIns="45720" rtlCol="0" anchor="t">
            <a:normAutofit fontScale="90000"/>
          </a:bodyPr>
          <a:lstStyle/>
          <a:p>
            <a:r>
              <a:rPr lang="en-US" sz="3200" b="1" dirty="0"/>
              <a:t>The Olive Tree (Rom 11)</a:t>
            </a:r>
            <a:br>
              <a:rPr lang="en-US" sz="3200" b="1" dirty="0"/>
            </a:br>
            <a:endParaRPr lang="en-US" sz="3200" b="1" dirty="0"/>
          </a:p>
        </p:txBody>
      </p:sp>
      <p:sp>
        <p:nvSpPr>
          <p:cNvPr id="8" name="TextBox 7">
            <a:extLst>
              <a:ext uri="{FF2B5EF4-FFF2-40B4-BE49-F238E27FC236}">
                <a16:creationId xmlns:a16="http://schemas.microsoft.com/office/drawing/2014/main" id="{5A02B424-9C6C-A66A-9836-6450F51EF27E}"/>
              </a:ext>
            </a:extLst>
          </p:cNvPr>
          <p:cNvSpPr txBox="1"/>
          <p:nvPr/>
        </p:nvSpPr>
        <p:spPr>
          <a:xfrm>
            <a:off x="199813" y="982951"/>
            <a:ext cx="3960530" cy="2862322"/>
          </a:xfrm>
          <a:prstGeom prst="rect">
            <a:avLst/>
          </a:prstGeom>
          <a:noFill/>
        </p:spPr>
        <p:txBody>
          <a:bodyPr wrap="square" rtlCol="0">
            <a:spAutoFit/>
          </a:bodyPr>
          <a:lstStyle/>
          <a:p>
            <a:r>
              <a:rPr lang="en-US" b="1" baseline="30000" dirty="0"/>
              <a:t>17 </a:t>
            </a:r>
            <a:r>
              <a:rPr lang="en-US" dirty="0"/>
              <a:t>If some of the branches have been broken off, and you, though a wild olive shoot, have been grafted in among the others and now share in the nourishing sap from the olive root, </a:t>
            </a:r>
            <a:r>
              <a:rPr lang="en-US" b="1" baseline="30000" dirty="0"/>
              <a:t>18 </a:t>
            </a:r>
            <a:r>
              <a:rPr lang="en-US" dirty="0"/>
              <a:t>do not consider yourself to be superior to those other branches. If you do, consider this: You do not support the root, but the root supports you. </a:t>
            </a:r>
          </a:p>
        </p:txBody>
      </p:sp>
      <p:sp>
        <p:nvSpPr>
          <p:cNvPr id="13" name="TextBox 12">
            <a:extLst>
              <a:ext uri="{FF2B5EF4-FFF2-40B4-BE49-F238E27FC236}">
                <a16:creationId xmlns:a16="http://schemas.microsoft.com/office/drawing/2014/main" id="{94155D32-F253-FAD0-60FA-946106B2907A}"/>
              </a:ext>
            </a:extLst>
          </p:cNvPr>
          <p:cNvSpPr txBox="1"/>
          <p:nvPr/>
        </p:nvSpPr>
        <p:spPr>
          <a:xfrm>
            <a:off x="199813" y="4138569"/>
            <a:ext cx="3960530" cy="2308324"/>
          </a:xfrm>
          <a:prstGeom prst="rect">
            <a:avLst/>
          </a:prstGeom>
          <a:noFill/>
        </p:spPr>
        <p:txBody>
          <a:bodyPr wrap="square" rtlCol="0">
            <a:spAutoFit/>
          </a:bodyPr>
          <a:lstStyle/>
          <a:p>
            <a:r>
              <a:rPr lang="en-US" b="1" baseline="30000" dirty="0"/>
              <a:t>22 </a:t>
            </a:r>
            <a:r>
              <a:rPr lang="en-US" dirty="0"/>
              <a:t>Consider therefore the kindness and sternness of God: sternness to those who fell, but kindness to you, provided that you continue in his kindness. Otherwise, you also will be cut off. </a:t>
            </a:r>
            <a:r>
              <a:rPr lang="en-US" b="1" baseline="30000" dirty="0"/>
              <a:t>23 </a:t>
            </a:r>
            <a:r>
              <a:rPr lang="en-US" dirty="0"/>
              <a:t>And if they do not persist in unbelief, they will be grafted in, for God is able to graft them in again.</a:t>
            </a:r>
          </a:p>
        </p:txBody>
      </p:sp>
      <p:sp>
        <p:nvSpPr>
          <p:cNvPr id="17" name="TextBox 16">
            <a:extLst>
              <a:ext uri="{FF2B5EF4-FFF2-40B4-BE49-F238E27FC236}">
                <a16:creationId xmlns:a16="http://schemas.microsoft.com/office/drawing/2014/main" id="{8C519373-5616-4497-1639-21894BF774CE}"/>
              </a:ext>
            </a:extLst>
          </p:cNvPr>
          <p:cNvSpPr txBox="1"/>
          <p:nvPr/>
        </p:nvSpPr>
        <p:spPr>
          <a:xfrm>
            <a:off x="4409315" y="5564937"/>
            <a:ext cx="7782665" cy="1107996"/>
          </a:xfrm>
          <a:prstGeom prst="rect">
            <a:avLst/>
          </a:prstGeom>
          <a:noFill/>
        </p:spPr>
        <p:txBody>
          <a:bodyPr wrap="square" rtlCol="0">
            <a:spAutoFit/>
          </a:bodyPr>
          <a:lstStyle/>
          <a:p>
            <a:r>
              <a:rPr lang="en-US" sz="2400" b="1" baseline="30000" dirty="0">
                <a:solidFill>
                  <a:schemeClr val="bg1"/>
                </a:solidFill>
              </a:rPr>
              <a:t>32 </a:t>
            </a:r>
            <a:r>
              <a:rPr lang="en-US" sz="2400" b="1" dirty="0">
                <a:solidFill>
                  <a:schemeClr val="bg1"/>
                </a:solidFill>
              </a:rPr>
              <a:t>For God has bound everyone over to disobedience so that he may have mercy on them all.</a:t>
            </a:r>
          </a:p>
          <a:p>
            <a:endParaRPr lang="en-US" dirty="0"/>
          </a:p>
        </p:txBody>
      </p:sp>
    </p:spTree>
    <p:extLst>
      <p:ext uri="{BB962C8B-B14F-4D97-AF65-F5344CB8AC3E}">
        <p14:creationId xmlns:p14="http://schemas.microsoft.com/office/powerpoint/2010/main" val="2118482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78505-0231-7D18-3EB8-C7FA28C4D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BC9F1-3C2A-E665-38CC-579CF2003F4B}"/>
              </a:ext>
            </a:extLst>
          </p:cNvPr>
          <p:cNvSpPr>
            <a:spLocks noGrp="1"/>
          </p:cNvSpPr>
          <p:nvPr>
            <p:ph type="title"/>
          </p:nvPr>
        </p:nvSpPr>
        <p:spPr/>
        <p:txBody>
          <a:bodyPr>
            <a:normAutofit fontScale="90000"/>
          </a:bodyPr>
          <a:lstStyle/>
          <a:p>
            <a:r>
              <a:rPr lang="en-US" sz="4000" b="1" dirty="0"/>
              <a:t>3. God’s faithfulness and Israel’s unbelief (9—11) </a:t>
            </a:r>
            <a:br>
              <a:rPr lang="en-US" sz="4000" b="1" dirty="0"/>
            </a:br>
            <a:r>
              <a:rPr lang="en-US" sz="3100" dirty="0"/>
              <a:t>d. God’s abiding faithfulness (11.1–36) </a:t>
            </a:r>
            <a:endParaRPr lang="en-US" dirty="0"/>
          </a:p>
        </p:txBody>
      </p:sp>
      <p:sp>
        <p:nvSpPr>
          <p:cNvPr id="3" name="Content Placeholder 2">
            <a:extLst>
              <a:ext uri="{FF2B5EF4-FFF2-40B4-BE49-F238E27FC236}">
                <a16:creationId xmlns:a16="http://schemas.microsoft.com/office/drawing/2014/main" id="{AE4B9029-B99C-39A1-4355-02E86FCA5418}"/>
              </a:ext>
            </a:extLst>
          </p:cNvPr>
          <p:cNvSpPr>
            <a:spLocks noGrp="1"/>
          </p:cNvSpPr>
          <p:nvPr>
            <p:ph idx="1"/>
          </p:nvPr>
        </p:nvSpPr>
        <p:spPr/>
        <p:txBody>
          <a:bodyPr>
            <a:normAutofit/>
          </a:bodyPr>
          <a:lstStyle/>
          <a:p>
            <a:pPr marL="0" indent="0">
              <a:buNone/>
            </a:pPr>
            <a:r>
              <a:rPr lang="en-US" sz="2000" b="1" dirty="0"/>
              <a:t>A.I. summary of Romans 11 in one sentence:</a:t>
            </a:r>
          </a:p>
          <a:p>
            <a:pPr marL="0" indent="0">
              <a:buNone/>
            </a:pPr>
            <a:endParaRPr lang="en-US" sz="2000" b="1" dirty="0"/>
          </a:p>
          <a:p>
            <a:pPr marL="0" indent="0">
              <a:buNone/>
            </a:pPr>
            <a:r>
              <a:rPr lang="en-US" sz="2400" b="1" dirty="0"/>
              <a:t>Romans 11 exists to show that God’s salvation plan is merciful, unified, and still unfolding—preserving a remnant of Israel, welcoming the Gentiles, and promising a future restoration that reveals the depth of God’s wisdom.</a:t>
            </a:r>
          </a:p>
          <a:p>
            <a:pPr marL="0" indent="0">
              <a:buNone/>
            </a:pPr>
            <a:endParaRPr lang="en-US" sz="2000" b="1" dirty="0"/>
          </a:p>
        </p:txBody>
      </p:sp>
    </p:spTree>
    <p:extLst>
      <p:ext uri="{BB962C8B-B14F-4D97-AF65-F5344CB8AC3E}">
        <p14:creationId xmlns:p14="http://schemas.microsoft.com/office/powerpoint/2010/main" val="2804303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FF33-0E8F-8FB2-AE38-253504963E38}"/>
              </a:ext>
            </a:extLst>
          </p:cNvPr>
          <p:cNvSpPr>
            <a:spLocks noGrp="1"/>
          </p:cNvSpPr>
          <p:nvPr>
            <p:ph type="title"/>
          </p:nvPr>
        </p:nvSpPr>
        <p:spPr>
          <a:xfrm>
            <a:off x="518615" y="365125"/>
            <a:ext cx="11354937" cy="1325563"/>
          </a:xfrm>
        </p:spPr>
        <p:txBody>
          <a:bodyPr>
            <a:normAutofit fontScale="90000"/>
          </a:bodyPr>
          <a:lstStyle/>
          <a:p>
            <a:r>
              <a:rPr lang="en-US" b="1" dirty="0"/>
              <a:t>4. Faithfulness and fellowship in the wider world (12—16</a:t>
            </a:r>
            <a:r>
              <a:rPr lang="en-US" dirty="0"/>
              <a:t>) </a:t>
            </a:r>
            <a:r>
              <a:rPr lang="en-US" sz="4000" dirty="0"/>
              <a:t>a. The transformed mind and its effects (12.1–21)</a:t>
            </a:r>
            <a:endParaRPr lang="en-US" dirty="0"/>
          </a:p>
        </p:txBody>
      </p:sp>
      <p:graphicFrame>
        <p:nvGraphicFramePr>
          <p:cNvPr id="4" name="Content Placeholder 3">
            <a:extLst>
              <a:ext uri="{FF2B5EF4-FFF2-40B4-BE49-F238E27FC236}">
                <a16:creationId xmlns:a16="http://schemas.microsoft.com/office/drawing/2014/main" id="{31FE959E-5E1C-0130-129F-A537A703F002}"/>
              </a:ext>
            </a:extLst>
          </p:cNvPr>
          <p:cNvGraphicFramePr>
            <a:graphicFrameLocks noGrp="1"/>
          </p:cNvGraphicFramePr>
          <p:nvPr>
            <p:ph idx="1"/>
            <p:extLst>
              <p:ext uri="{D42A27DB-BD31-4B8C-83A1-F6EECF244321}">
                <p14:modId xmlns:p14="http://schemas.microsoft.com/office/powerpoint/2010/main" val="2300456223"/>
              </p:ext>
            </p:extLst>
          </p:nvPr>
        </p:nvGraphicFramePr>
        <p:xfrm>
          <a:off x="888688" y="2911498"/>
          <a:ext cx="10863876" cy="1239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64689E57-42B6-F16D-ADF1-5FF9EA5AC147}"/>
              </a:ext>
            </a:extLst>
          </p:cNvPr>
          <p:cNvSpPr txBox="1"/>
          <p:nvPr/>
        </p:nvSpPr>
        <p:spPr>
          <a:xfrm>
            <a:off x="5330493" y="3272498"/>
            <a:ext cx="1980265" cy="461665"/>
          </a:xfrm>
          <a:prstGeom prst="rect">
            <a:avLst/>
          </a:prstGeom>
          <a:noFill/>
        </p:spPr>
        <p:txBody>
          <a:bodyPr wrap="square" rtlCol="0">
            <a:spAutoFit/>
          </a:bodyPr>
          <a:lstStyle/>
          <a:p>
            <a:r>
              <a:rPr lang="en-US" sz="2400" b="1" dirty="0"/>
              <a:t>THEREFORE</a:t>
            </a:r>
          </a:p>
        </p:txBody>
      </p:sp>
      <p:graphicFrame>
        <p:nvGraphicFramePr>
          <p:cNvPr id="3" name="Content Placeholder 3">
            <a:extLst>
              <a:ext uri="{FF2B5EF4-FFF2-40B4-BE49-F238E27FC236}">
                <a16:creationId xmlns:a16="http://schemas.microsoft.com/office/drawing/2014/main" id="{061641BC-2E63-B0E2-1D19-E1A086E44079}"/>
              </a:ext>
            </a:extLst>
          </p:cNvPr>
          <p:cNvGraphicFramePr>
            <a:graphicFrameLocks/>
          </p:cNvGraphicFramePr>
          <p:nvPr>
            <p:extLst>
              <p:ext uri="{D42A27DB-BD31-4B8C-83A1-F6EECF244321}">
                <p14:modId xmlns:p14="http://schemas.microsoft.com/office/powerpoint/2010/main" val="4162390721"/>
              </p:ext>
            </p:extLst>
          </p:nvPr>
        </p:nvGraphicFramePr>
        <p:xfrm>
          <a:off x="867183" y="4612202"/>
          <a:ext cx="10863876" cy="15249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8AFF8A2D-7AA7-D39D-7AE0-850930B72253}"/>
              </a:ext>
            </a:extLst>
          </p:cNvPr>
          <p:cNvSpPr txBox="1"/>
          <p:nvPr/>
        </p:nvSpPr>
        <p:spPr>
          <a:xfrm>
            <a:off x="5438014" y="4959171"/>
            <a:ext cx="1980265" cy="830997"/>
          </a:xfrm>
          <a:prstGeom prst="rect">
            <a:avLst/>
          </a:prstGeom>
          <a:noFill/>
        </p:spPr>
        <p:txBody>
          <a:bodyPr wrap="square" rtlCol="0">
            <a:spAutoFit/>
          </a:bodyPr>
          <a:lstStyle/>
          <a:p>
            <a:r>
              <a:rPr lang="en-US" sz="2400" b="1" dirty="0"/>
              <a:t>TRUE</a:t>
            </a:r>
          </a:p>
          <a:p>
            <a:r>
              <a:rPr lang="en-US" sz="2400" b="1" dirty="0"/>
              <a:t>WORSHIP</a:t>
            </a:r>
          </a:p>
        </p:txBody>
      </p:sp>
    </p:spTree>
    <p:extLst>
      <p:ext uri="{BB962C8B-B14F-4D97-AF65-F5344CB8AC3E}">
        <p14:creationId xmlns:p14="http://schemas.microsoft.com/office/powerpoint/2010/main" val="696286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38AE-F16B-4521-E4B2-9993CCC3FBA5}"/>
              </a:ext>
            </a:extLst>
          </p:cNvPr>
          <p:cNvSpPr>
            <a:spLocks noGrp="1"/>
          </p:cNvSpPr>
          <p:nvPr>
            <p:ph type="title"/>
          </p:nvPr>
        </p:nvSpPr>
        <p:spPr/>
        <p:txBody>
          <a:bodyPr>
            <a:normAutofit fontScale="90000"/>
          </a:bodyPr>
          <a:lstStyle/>
          <a:p>
            <a:r>
              <a:rPr lang="en-US" dirty="0"/>
              <a:t>Romans 12 -- </a:t>
            </a:r>
            <a:r>
              <a:rPr lang="en-US" sz="3600" dirty="0"/>
              <a:t>The lifestyle, character, and community ethic of people who have been transformed by God’s mercy</a:t>
            </a:r>
            <a:endParaRPr lang="en-US" dirty="0"/>
          </a:p>
        </p:txBody>
      </p:sp>
      <p:sp>
        <p:nvSpPr>
          <p:cNvPr id="5" name="Content Placeholder 4">
            <a:extLst>
              <a:ext uri="{FF2B5EF4-FFF2-40B4-BE49-F238E27FC236}">
                <a16:creationId xmlns:a16="http://schemas.microsoft.com/office/drawing/2014/main" id="{C8EB3F6E-F0C6-2141-55AC-597F435E87E0}"/>
              </a:ext>
            </a:extLst>
          </p:cNvPr>
          <p:cNvSpPr>
            <a:spLocks noGrp="1"/>
          </p:cNvSpPr>
          <p:nvPr>
            <p:ph idx="1"/>
          </p:nvPr>
        </p:nvSpPr>
        <p:spPr/>
        <p:txBody>
          <a:bodyPr>
            <a:normAutofit lnSpcReduction="10000"/>
          </a:bodyPr>
          <a:lstStyle/>
          <a:p>
            <a:r>
              <a:rPr lang="en-US" dirty="0"/>
              <a:t>Believers are called to present their bodies as </a:t>
            </a:r>
            <a:r>
              <a:rPr lang="en-US" b="1" dirty="0"/>
              <a:t>living sacrifices </a:t>
            </a:r>
            <a:r>
              <a:rPr lang="en-US" dirty="0"/>
              <a:t>in total, whole-life worship.  12:1-2</a:t>
            </a:r>
          </a:p>
          <a:p>
            <a:pPr lvl="1"/>
            <a:r>
              <a:rPr lang="en-US" dirty="0"/>
              <a:t>Worship is daily life (not just ritual)</a:t>
            </a:r>
          </a:p>
          <a:p>
            <a:pPr lvl="1"/>
            <a:r>
              <a:rPr lang="en-US" dirty="0"/>
              <a:t>Transformation by renewal of the mind</a:t>
            </a:r>
          </a:p>
          <a:p>
            <a:pPr lvl="1"/>
            <a:r>
              <a:rPr lang="en-US" dirty="0"/>
              <a:t>Believers must resist the influence of the world’s patterns.</a:t>
            </a:r>
          </a:p>
          <a:p>
            <a:r>
              <a:rPr lang="en-US" dirty="0"/>
              <a:t>Believers should have humility and self-understanding (12:3-5)</a:t>
            </a:r>
          </a:p>
          <a:p>
            <a:pPr lvl="1"/>
            <a:r>
              <a:rPr lang="en-US" dirty="0"/>
              <a:t>The church is one body.</a:t>
            </a:r>
          </a:p>
          <a:p>
            <a:pPr lvl="1"/>
            <a:r>
              <a:rPr lang="en-US" dirty="0"/>
              <a:t>Everyone is one of many, not self-sufficient or superior</a:t>
            </a:r>
          </a:p>
          <a:p>
            <a:r>
              <a:rPr lang="en-US" dirty="0"/>
              <a:t>Spiritual gifts should be used well, humbly, and for others in ministries that build up the church.</a:t>
            </a:r>
          </a:p>
          <a:p>
            <a:r>
              <a:rPr lang="en-US" dirty="0"/>
              <a:t>The Christian ethic of love is defined in 12:9-21 (next slide)</a:t>
            </a:r>
          </a:p>
        </p:txBody>
      </p:sp>
    </p:spTree>
    <p:extLst>
      <p:ext uri="{BB962C8B-B14F-4D97-AF65-F5344CB8AC3E}">
        <p14:creationId xmlns:p14="http://schemas.microsoft.com/office/powerpoint/2010/main" val="1926846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33693-A8CB-9C5D-142F-DD26A26E15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72236-C344-CA94-3774-39D2A89CF7E1}"/>
              </a:ext>
            </a:extLst>
          </p:cNvPr>
          <p:cNvSpPr>
            <a:spLocks noGrp="1"/>
          </p:cNvSpPr>
          <p:nvPr>
            <p:ph type="title"/>
          </p:nvPr>
        </p:nvSpPr>
        <p:spPr/>
        <p:txBody>
          <a:bodyPr>
            <a:normAutofit fontScale="90000"/>
          </a:bodyPr>
          <a:lstStyle/>
          <a:p>
            <a:r>
              <a:rPr lang="en-US" dirty="0"/>
              <a:t>Romans 12 -- </a:t>
            </a:r>
            <a:r>
              <a:rPr lang="en-US" sz="3600" dirty="0"/>
              <a:t>The lifestyle, character, and community ethic of people who have been transformed by God’s mercy</a:t>
            </a:r>
            <a:endParaRPr lang="en-US" dirty="0"/>
          </a:p>
        </p:txBody>
      </p:sp>
      <p:sp>
        <p:nvSpPr>
          <p:cNvPr id="5" name="Content Placeholder 4">
            <a:extLst>
              <a:ext uri="{FF2B5EF4-FFF2-40B4-BE49-F238E27FC236}">
                <a16:creationId xmlns:a16="http://schemas.microsoft.com/office/drawing/2014/main" id="{C69035E1-D167-4C1F-6291-2D88DAACD7E3}"/>
              </a:ext>
            </a:extLst>
          </p:cNvPr>
          <p:cNvSpPr>
            <a:spLocks noGrp="1"/>
          </p:cNvSpPr>
          <p:nvPr>
            <p:ph idx="1"/>
          </p:nvPr>
        </p:nvSpPr>
        <p:spPr/>
        <p:txBody>
          <a:bodyPr/>
          <a:lstStyle/>
          <a:p>
            <a:pPr marL="0" indent="0">
              <a:buNone/>
            </a:pPr>
            <a:r>
              <a:rPr lang="en-US" dirty="0"/>
              <a:t>Paul defines the Jesus believer’s ethic of love (12:9-21) as active, sacrificial, and countercultural.</a:t>
            </a:r>
          </a:p>
          <a:p>
            <a:r>
              <a:rPr lang="en-US" dirty="0"/>
              <a:t>Sincere</a:t>
            </a:r>
          </a:p>
          <a:p>
            <a:r>
              <a:rPr lang="en-US" dirty="0"/>
              <a:t>Honoring others above yourself</a:t>
            </a:r>
          </a:p>
          <a:p>
            <a:r>
              <a:rPr lang="en-US" dirty="0"/>
              <a:t>Patience in suffering (indeed, “</a:t>
            </a:r>
            <a:r>
              <a:rPr lang="en-US"/>
              <a:t>patience” </a:t>
            </a:r>
            <a:r>
              <a:rPr lang="en-US" dirty="0"/>
              <a:t>means suffering)</a:t>
            </a:r>
          </a:p>
          <a:p>
            <a:r>
              <a:rPr lang="en-US" dirty="0"/>
              <a:t>Hospitality</a:t>
            </a:r>
          </a:p>
          <a:p>
            <a:r>
              <a:rPr lang="en-US" dirty="0"/>
              <a:t>Blessing persecutors</a:t>
            </a:r>
          </a:p>
          <a:p>
            <a:r>
              <a:rPr lang="en-US" dirty="0"/>
              <a:t>Overcoming evil with good</a:t>
            </a:r>
          </a:p>
        </p:txBody>
      </p:sp>
      <p:sp>
        <p:nvSpPr>
          <p:cNvPr id="3" name="Right Brace 2">
            <a:extLst>
              <a:ext uri="{FF2B5EF4-FFF2-40B4-BE49-F238E27FC236}">
                <a16:creationId xmlns:a16="http://schemas.microsoft.com/office/drawing/2014/main" id="{98D821BF-05D6-101B-7DEC-AA0BE97CFD4E}"/>
              </a:ext>
            </a:extLst>
          </p:cNvPr>
          <p:cNvSpPr/>
          <p:nvPr/>
        </p:nvSpPr>
        <p:spPr>
          <a:xfrm>
            <a:off x="10447348" y="3792235"/>
            <a:ext cx="334718" cy="2081242"/>
          </a:xfrm>
          <a:prstGeom prst="righ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95D07338-3622-E9F7-6B7C-A3D9ADF30FE9}"/>
              </a:ext>
            </a:extLst>
          </p:cNvPr>
          <p:cNvSpPr txBox="1"/>
          <p:nvPr/>
        </p:nvSpPr>
        <p:spPr>
          <a:xfrm>
            <a:off x="6109090" y="4616878"/>
            <a:ext cx="4672976" cy="1015663"/>
          </a:xfrm>
          <a:prstGeom prst="rect">
            <a:avLst/>
          </a:prstGeom>
          <a:noFill/>
        </p:spPr>
        <p:txBody>
          <a:bodyPr wrap="square" rtlCol="0">
            <a:spAutoFit/>
          </a:bodyPr>
          <a:lstStyle/>
          <a:p>
            <a:r>
              <a:rPr lang="en-US" sz="2000" dirty="0"/>
              <a:t>This is practical advice in the early churches in Rome surrounded by opposition under Nero. </a:t>
            </a:r>
          </a:p>
        </p:txBody>
      </p:sp>
    </p:spTree>
    <p:extLst>
      <p:ext uri="{BB962C8B-B14F-4D97-AF65-F5344CB8AC3E}">
        <p14:creationId xmlns:p14="http://schemas.microsoft.com/office/powerpoint/2010/main" val="364878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BC86C-5923-57EA-584F-50EB76252A15}"/>
              </a:ext>
            </a:extLst>
          </p:cNvPr>
          <p:cNvSpPr>
            <a:spLocks noGrp="1"/>
          </p:cNvSpPr>
          <p:nvPr>
            <p:ph type="title"/>
          </p:nvPr>
        </p:nvSpPr>
        <p:spPr/>
        <p:txBody>
          <a:bodyPr>
            <a:normAutofit/>
          </a:bodyPr>
          <a:lstStyle/>
          <a:p>
            <a:r>
              <a:rPr lang="en-US" sz="4000" b="1" dirty="0"/>
              <a:t>4. Faithfulness and fellowship in the wider world (12—16</a:t>
            </a:r>
            <a:r>
              <a:rPr lang="en-US" sz="4000" dirty="0"/>
              <a:t>)</a:t>
            </a:r>
            <a:r>
              <a:rPr lang="en-US" sz="3600" dirty="0"/>
              <a:t> ) b. Living between the times (13.1–14)</a:t>
            </a:r>
            <a:endParaRPr lang="en-US" dirty="0"/>
          </a:p>
        </p:txBody>
      </p:sp>
      <p:sp>
        <p:nvSpPr>
          <p:cNvPr id="3" name="Content Placeholder 2">
            <a:extLst>
              <a:ext uri="{FF2B5EF4-FFF2-40B4-BE49-F238E27FC236}">
                <a16:creationId xmlns:a16="http://schemas.microsoft.com/office/drawing/2014/main" id="{3EAA74D9-432B-FAB7-1DC4-B5AE6C684146}"/>
              </a:ext>
            </a:extLst>
          </p:cNvPr>
          <p:cNvSpPr>
            <a:spLocks noGrp="1"/>
          </p:cNvSpPr>
          <p:nvPr>
            <p:ph idx="1"/>
          </p:nvPr>
        </p:nvSpPr>
        <p:spPr>
          <a:xfrm>
            <a:off x="838200" y="1825625"/>
            <a:ext cx="10515600" cy="4667250"/>
          </a:xfrm>
        </p:spPr>
        <p:txBody>
          <a:bodyPr>
            <a:normAutofit lnSpcReduction="10000"/>
          </a:bodyPr>
          <a:lstStyle/>
          <a:p>
            <a:r>
              <a:rPr lang="en-US" dirty="0"/>
              <a:t>Paul seems to endorse obeying Roman laws and the rule of the Roman government.</a:t>
            </a:r>
          </a:p>
          <a:p>
            <a:r>
              <a:rPr lang="en-US" dirty="0"/>
              <a:t>Unlike in the nation of Israel, the Roman government presided over many belief systems and cultures.  The Messiah movement was small  and vulnerable, lacking in political power, and needed the Roman government systems and rule.</a:t>
            </a:r>
          </a:p>
          <a:p>
            <a:r>
              <a:rPr lang="en-US" dirty="0"/>
              <a:t>Paul wanted to avoid repeating the expulsion of Jewish Christians under Claudius caused by conflict between Jews and Messiah-believers.</a:t>
            </a:r>
          </a:p>
          <a:p>
            <a:r>
              <a:rPr lang="en-US" dirty="0"/>
              <a:t>Throughout history, religious authorities have partnered with government to obtain power, leading to corruption and then resistance / reformation within religion.</a:t>
            </a:r>
          </a:p>
        </p:txBody>
      </p:sp>
    </p:spTree>
    <p:extLst>
      <p:ext uri="{BB962C8B-B14F-4D97-AF65-F5344CB8AC3E}">
        <p14:creationId xmlns:p14="http://schemas.microsoft.com/office/powerpoint/2010/main" val="658413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E5079-33F2-EB1A-6DF0-AD6303610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F727A-D581-E06A-21D9-C5DC75F909E6}"/>
              </a:ext>
            </a:extLst>
          </p:cNvPr>
          <p:cNvSpPr>
            <a:spLocks noGrp="1"/>
          </p:cNvSpPr>
          <p:nvPr>
            <p:ph type="title"/>
          </p:nvPr>
        </p:nvSpPr>
        <p:spPr>
          <a:xfrm>
            <a:off x="838200" y="187422"/>
            <a:ext cx="10515600" cy="1325563"/>
          </a:xfrm>
        </p:spPr>
        <p:txBody>
          <a:bodyPr>
            <a:normAutofit/>
          </a:bodyPr>
          <a:lstStyle/>
          <a:p>
            <a:r>
              <a:rPr lang="en-US" sz="4000" b="1" dirty="0"/>
              <a:t>4. Faithfulness and fellowship in the wider world (12—16</a:t>
            </a:r>
            <a:r>
              <a:rPr lang="en-US" sz="4000" dirty="0"/>
              <a:t>)</a:t>
            </a:r>
            <a:r>
              <a:rPr lang="en-US" sz="3600" dirty="0"/>
              <a:t> ) b. Living between the times (13.1–14)</a:t>
            </a:r>
            <a:endParaRPr lang="en-US" dirty="0"/>
          </a:p>
        </p:txBody>
      </p:sp>
      <p:sp>
        <p:nvSpPr>
          <p:cNvPr id="3" name="Content Placeholder 2">
            <a:extLst>
              <a:ext uri="{FF2B5EF4-FFF2-40B4-BE49-F238E27FC236}">
                <a16:creationId xmlns:a16="http://schemas.microsoft.com/office/drawing/2014/main" id="{C8A15EC0-3669-4950-FA51-FBF03DFFAFB9}"/>
              </a:ext>
            </a:extLst>
          </p:cNvPr>
          <p:cNvSpPr>
            <a:spLocks noGrp="1"/>
          </p:cNvSpPr>
          <p:nvPr>
            <p:ph idx="1"/>
          </p:nvPr>
        </p:nvSpPr>
        <p:spPr>
          <a:xfrm>
            <a:off x="259307" y="1684335"/>
            <a:ext cx="11094493" cy="762478"/>
          </a:xfrm>
        </p:spPr>
        <p:txBody>
          <a:bodyPr>
            <a:normAutofit/>
          </a:bodyPr>
          <a:lstStyle/>
          <a:p>
            <a:pPr marL="0" indent="0">
              <a:buNone/>
            </a:pPr>
            <a:r>
              <a:rPr lang="en-US" sz="2400" dirty="0"/>
              <a:t>Did Paul and Jesus recognize government as a tool of God?  Or did they advocate a sort of separation of church and state?</a:t>
            </a:r>
          </a:p>
        </p:txBody>
      </p:sp>
      <p:sp>
        <p:nvSpPr>
          <p:cNvPr id="4" name="TextBox 3">
            <a:extLst>
              <a:ext uri="{FF2B5EF4-FFF2-40B4-BE49-F238E27FC236}">
                <a16:creationId xmlns:a16="http://schemas.microsoft.com/office/drawing/2014/main" id="{7CF54B27-19E3-554C-7A94-F9A1CD9C70CC}"/>
              </a:ext>
            </a:extLst>
          </p:cNvPr>
          <p:cNvSpPr txBox="1"/>
          <p:nvPr/>
        </p:nvSpPr>
        <p:spPr>
          <a:xfrm>
            <a:off x="259307" y="5537366"/>
            <a:ext cx="11327642"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000" b="1" dirty="0"/>
              <a:t>John 19:10-1:  </a:t>
            </a:r>
            <a:r>
              <a:rPr lang="en-US" sz="2000" dirty="0"/>
              <a:t>Pilate said. “Don’t you realize I have power either to free you or to crucify you?”</a:t>
            </a:r>
          </a:p>
          <a:p>
            <a:r>
              <a:rPr lang="en-US" sz="2000" b="1" baseline="30000" dirty="0"/>
              <a:t>11 </a:t>
            </a:r>
            <a:r>
              <a:rPr lang="en-US" sz="2000" dirty="0"/>
              <a:t>Jesus answered, “You would have no power over me if it were not given to you from above. Therefore the one who handed me over to you is guilty of a greater sin.”</a:t>
            </a:r>
          </a:p>
        </p:txBody>
      </p:sp>
      <p:sp>
        <p:nvSpPr>
          <p:cNvPr id="5" name="TextBox 4">
            <a:extLst>
              <a:ext uri="{FF2B5EF4-FFF2-40B4-BE49-F238E27FC236}">
                <a16:creationId xmlns:a16="http://schemas.microsoft.com/office/drawing/2014/main" id="{4EA0B44C-D096-CA98-178B-F789911663A7}"/>
              </a:ext>
            </a:extLst>
          </p:cNvPr>
          <p:cNvSpPr txBox="1"/>
          <p:nvPr/>
        </p:nvSpPr>
        <p:spPr>
          <a:xfrm>
            <a:off x="259307" y="4965906"/>
            <a:ext cx="11327642" cy="400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000" b="1" dirty="0"/>
              <a:t>Mark 12:17 </a:t>
            </a:r>
            <a:r>
              <a:rPr lang="en-US" sz="2000" dirty="0"/>
              <a:t>Then Jesus said to them, “Give back to Caesar what is Caesar’s and to God what is God’s.”</a:t>
            </a:r>
            <a:endParaRPr lang="en-US" sz="2800" dirty="0"/>
          </a:p>
        </p:txBody>
      </p:sp>
      <p:sp>
        <p:nvSpPr>
          <p:cNvPr id="6" name="TextBox 5">
            <a:extLst>
              <a:ext uri="{FF2B5EF4-FFF2-40B4-BE49-F238E27FC236}">
                <a16:creationId xmlns:a16="http://schemas.microsoft.com/office/drawing/2014/main" id="{44084F3A-4A15-3C85-2BFE-B45F47581A64}"/>
              </a:ext>
            </a:extLst>
          </p:cNvPr>
          <p:cNvSpPr txBox="1"/>
          <p:nvPr/>
        </p:nvSpPr>
        <p:spPr>
          <a:xfrm>
            <a:off x="259307" y="2818727"/>
            <a:ext cx="11327642" cy="1631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000" b="1" dirty="0"/>
              <a:t>Romans 13 </a:t>
            </a:r>
            <a:r>
              <a:rPr lang="en-US" sz="2000" dirty="0"/>
              <a:t>Let everyone be subject to the governing authorities, for there is no authority except that which God has established. The authorities that exist have been established by God. </a:t>
            </a:r>
            <a:r>
              <a:rPr lang="en-US" sz="2000" b="1" baseline="30000" dirty="0"/>
              <a:t>2 </a:t>
            </a:r>
            <a:r>
              <a:rPr lang="en-US" sz="2000" dirty="0"/>
              <a:t>Consequently, whoever rebels against the authority is rebelling against what God has instituted, and those who do so will bring judgment on themselves.  3 For rulers hold no terror for those who do right, but for those who do wrong. </a:t>
            </a:r>
          </a:p>
        </p:txBody>
      </p:sp>
    </p:spTree>
    <p:extLst>
      <p:ext uri="{BB962C8B-B14F-4D97-AF65-F5344CB8AC3E}">
        <p14:creationId xmlns:p14="http://schemas.microsoft.com/office/powerpoint/2010/main" val="2519407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70994-2451-3E69-6968-66B849137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2D97A-A927-B48F-6184-DE09DEDB55E6}"/>
              </a:ext>
            </a:extLst>
          </p:cNvPr>
          <p:cNvSpPr>
            <a:spLocks noGrp="1"/>
          </p:cNvSpPr>
          <p:nvPr>
            <p:ph type="title"/>
          </p:nvPr>
        </p:nvSpPr>
        <p:spPr>
          <a:xfrm>
            <a:off x="838200" y="187422"/>
            <a:ext cx="10515600" cy="1325563"/>
          </a:xfrm>
        </p:spPr>
        <p:txBody>
          <a:bodyPr>
            <a:normAutofit/>
          </a:bodyPr>
          <a:lstStyle/>
          <a:p>
            <a:r>
              <a:rPr lang="en-US" sz="4000" b="1" dirty="0"/>
              <a:t>4. Faithfulness and fellowship in the wider world (12—16</a:t>
            </a:r>
            <a:r>
              <a:rPr lang="en-US" sz="4000" dirty="0"/>
              <a:t>)</a:t>
            </a:r>
            <a:r>
              <a:rPr lang="en-US" sz="3600" dirty="0"/>
              <a:t> ) b. Living between the times (13.1–14)</a:t>
            </a:r>
            <a:endParaRPr lang="en-US" dirty="0"/>
          </a:p>
        </p:txBody>
      </p:sp>
      <p:sp>
        <p:nvSpPr>
          <p:cNvPr id="3" name="Content Placeholder 2">
            <a:extLst>
              <a:ext uri="{FF2B5EF4-FFF2-40B4-BE49-F238E27FC236}">
                <a16:creationId xmlns:a16="http://schemas.microsoft.com/office/drawing/2014/main" id="{D9357122-AE9B-39A3-9763-7756120971CB}"/>
              </a:ext>
            </a:extLst>
          </p:cNvPr>
          <p:cNvSpPr>
            <a:spLocks noGrp="1"/>
          </p:cNvSpPr>
          <p:nvPr>
            <p:ph idx="1"/>
          </p:nvPr>
        </p:nvSpPr>
        <p:spPr>
          <a:xfrm>
            <a:off x="838200" y="1684335"/>
            <a:ext cx="10515600" cy="2652053"/>
          </a:xfrm>
        </p:spPr>
        <p:txBody>
          <a:bodyPr>
            <a:normAutofit fontScale="77500" lnSpcReduction="20000"/>
          </a:bodyPr>
          <a:lstStyle/>
          <a:p>
            <a:r>
              <a:rPr lang="en-US" dirty="0"/>
              <a:t>Pay taxes…give to everyone what you owe them… (Rom 13:6)</a:t>
            </a:r>
          </a:p>
          <a:p>
            <a:r>
              <a:rPr lang="en-US" dirty="0"/>
              <a:t>Let no debt remain outstanding (Rom 13:8)</a:t>
            </a:r>
          </a:p>
          <a:p>
            <a:r>
              <a:rPr lang="en-US" dirty="0"/>
              <a:t>“Love your neighbor as yourself.”  Love does no harm to a neighbor.  Therefore love is the fulfillment of the law.  (Romans 13:9-10)</a:t>
            </a:r>
          </a:p>
          <a:p>
            <a:r>
              <a:rPr lang="en-US" dirty="0"/>
              <a:t>Wake up because our salvation is nearer now than when we first believed. (Rom 13:13)</a:t>
            </a:r>
          </a:p>
          <a:p>
            <a:r>
              <a:rPr lang="en-US" dirty="0"/>
              <a:t>Clothe yourselves with the Lord Jesus Christ, and do not think about how to gratify the desires of the flesh (Rom 13:14)</a:t>
            </a:r>
          </a:p>
        </p:txBody>
      </p:sp>
    </p:spTree>
    <p:extLst>
      <p:ext uri="{BB962C8B-B14F-4D97-AF65-F5344CB8AC3E}">
        <p14:creationId xmlns:p14="http://schemas.microsoft.com/office/powerpoint/2010/main" val="3321501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C56BD-8617-7E41-ADB7-E52FDBAA0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D689F6-3AF2-B0A2-E4B0-AE02D68CF754}"/>
              </a:ext>
            </a:extLst>
          </p:cNvPr>
          <p:cNvSpPr>
            <a:spLocks noGrp="1"/>
          </p:cNvSpPr>
          <p:nvPr>
            <p:ph type="title"/>
          </p:nvPr>
        </p:nvSpPr>
        <p:spPr>
          <a:xfrm>
            <a:off x="838200" y="187422"/>
            <a:ext cx="10515600" cy="1325563"/>
          </a:xfrm>
        </p:spPr>
        <p:txBody>
          <a:bodyPr>
            <a:normAutofit/>
          </a:bodyPr>
          <a:lstStyle/>
          <a:p>
            <a:r>
              <a:rPr lang="en-US" sz="4000" b="1" dirty="0"/>
              <a:t>4. Faithfulness and fellowship in the wider world (12—16</a:t>
            </a:r>
            <a:r>
              <a:rPr lang="en-US" sz="4000" dirty="0"/>
              <a:t>)</a:t>
            </a:r>
            <a:r>
              <a:rPr lang="en-US" sz="3600" dirty="0"/>
              <a:t> ) b. Living between the times (13.1–14)</a:t>
            </a:r>
            <a:endParaRPr lang="en-US" dirty="0"/>
          </a:p>
        </p:txBody>
      </p:sp>
      <p:sp>
        <p:nvSpPr>
          <p:cNvPr id="3" name="Content Placeholder 2">
            <a:extLst>
              <a:ext uri="{FF2B5EF4-FFF2-40B4-BE49-F238E27FC236}">
                <a16:creationId xmlns:a16="http://schemas.microsoft.com/office/drawing/2014/main" id="{4563600F-C3BF-E181-D48A-B9F64A1DEE23}"/>
              </a:ext>
            </a:extLst>
          </p:cNvPr>
          <p:cNvSpPr>
            <a:spLocks noGrp="1"/>
          </p:cNvSpPr>
          <p:nvPr>
            <p:ph idx="1"/>
          </p:nvPr>
        </p:nvSpPr>
        <p:spPr>
          <a:xfrm>
            <a:off x="838200" y="1684335"/>
            <a:ext cx="10515600" cy="2652053"/>
          </a:xfrm>
        </p:spPr>
        <p:txBody>
          <a:bodyPr>
            <a:normAutofit/>
          </a:bodyPr>
          <a:lstStyle/>
          <a:p>
            <a:pPr marL="0" indent="0">
              <a:buNone/>
            </a:pPr>
            <a:r>
              <a:rPr lang="en-US" sz="2400" dirty="0"/>
              <a:t>Within the </a:t>
            </a:r>
            <a:r>
              <a:rPr lang="en-US" sz="2400" b="1" i="1" dirty="0"/>
              <a:t>“inaugurated eschatology </a:t>
            </a:r>
            <a:r>
              <a:rPr lang="en-US" sz="2400" dirty="0"/>
              <a:t>of the gospel:  though the world still seems dark, the day has in fact broken and Jesus’ followers must live accordingly” –N.T. Wright</a:t>
            </a:r>
          </a:p>
          <a:p>
            <a:pPr marL="0" indent="0">
              <a:buNone/>
            </a:pPr>
            <a:endParaRPr lang="en-US" dirty="0"/>
          </a:p>
        </p:txBody>
      </p:sp>
      <p:sp>
        <p:nvSpPr>
          <p:cNvPr id="4" name="TextBox 3">
            <a:extLst>
              <a:ext uri="{FF2B5EF4-FFF2-40B4-BE49-F238E27FC236}">
                <a16:creationId xmlns:a16="http://schemas.microsoft.com/office/drawing/2014/main" id="{75BF4E35-D34C-FA8B-76C5-3D90558BC998}"/>
              </a:ext>
            </a:extLst>
          </p:cNvPr>
          <p:cNvSpPr txBox="1"/>
          <p:nvPr/>
        </p:nvSpPr>
        <p:spPr>
          <a:xfrm>
            <a:off x="522271" y="5015568"/>
            <a:ext cx="11147458" cy="1631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400" b="1" baseline="30000" dirty="0"/>
              <a:t>1</a:t>
            </a:r>
            <a:r>
              <a:rPr lang="en-US" sz="2000" dirty="0"/>
              <a:t>Thess 5.3-6. </a:t>
            </a:r>
            <a:r>
              <a:rPr lang="en-US" sz="2000" b="1" baseline="30000" dirty="0"/>
              <a:t>3 </a:t>
            </a:r>
            <a:r>
              <a:rPr lang="en-US" sz="2000" dirty="0"/>
              <a:t>While people are saying, “Peace and safety,” destruction will come on them suddenly, as labor pains on a pregnant woman, and they will not escape.  </a:t>
            </a:r>
            <a:r>
              <a:rPr lang="en-US" sz="2000" b="1" baseline="30000" dirty="0"/>
              <a:t>4 </a:t>
            </a:r>
            <a:r>
              <a:rPr lang="en-US" sz="2000" dirty="0"/>
              <a:t>But you, brothers and sisters, are not in darkness so that this day should surprise you like a thief. </a:t>
            </a:r>
            <a:r>
              <a:rPr lang="en-US" sz="2000" b="1" baseline="30000" dirty="0"/>
              <a:t>5 </a:t>
            </a:r>
            <a:r>
              <a:rPr lang="en-US" sz="2000" dirty="0"/>
              <a:t>You are all children of the light and children of the day. We do not belong to the night or to the darkness. </a:t>
            </a:r>
            <a:r>
              <a:rPr lang="en-US" sz="2000" b="1" baseline="30000" dirty="0"/>
              <a:t>6 </a:t>
            </a:r>
            <a:r>
              <a:rPr lang="en-US" sz="2000" dirty="0"/>
              <a:t>So then, let us not be like others, who are asleep, but let us be awake and sober.</a:t>
            </a:r>
            <a:endParaRPr lang="en-US" sz="2400" b="1" baseline="30000" dirty="0"/>
          </a:p>
        </p:txBody>
      </p:sp>
      <p:sp>
        <p:nvSpPr>
          <p:cNvPr id="6" name="TextBox 5">
            <a:extLst>
              <a:ext uri="{FF2B5EF4-FFF2-40B4-BE49-F238E27FC236}">
                <a16:creationId xmlns:a16="http://schemas.microsoft.com/office/drawing/2014/main" id="{5DC16722-96B8-15F1-D282-0604E189E471}"/>
              </a:ext>
            </a:extLst>
          </p:cNvPr>
          <p:cNvSpPr txBox="1"/>
          <p:nvPr/>
        </p:nvSpPr>
        <p:spPr>
          <a:xfrm>
            <a:off x="522271" y="3511188"/>
            <a:ext cx="11147458" cy="13234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000" b="1" baseline="30000" dirty="0"/>
              <a:t>11 </a:t>
            </a:r>
            <a:r>
              <a:rPr lang="en-US" sz="2000" dirty="0"/>
              <a:t>And do this, understanding the present time: The hour has already come for you to wake up from your slumber, because our salvation is nearer now than when we first believed. </a:t>
            </a:r>
            <a:r>
              <a:rPr lang="en-US" sz="2000" b="1" baseline="30000" dirty="0"/>
              <a:t>12 </a:t>
            </a:r>
            <a:r>
              <a:rPr lang="en-US" sz="2000" dirty="0"/>
              <a:t>The night is nearly over; the day is almost here. So let us put aside the deeds of darkness and put on the armor of light.   (Rom 13:11-2)</a:t>
            </a:r>
          </a:p>
        </p:txBody>
      </p:sp>
      <p:sp>
        <p:nvSpPr>
          <p:cNvPr id="7" name="TextBox 6">
            <a:extLst>
              <a:ext uri="{FF2B5EF4-FFF2-40B4-BE49-F238E27FC236}">
                <a16:creationId xmlns:a16="http://schemas.microsoft.com/office/drawing/2014/main" id="{57A62A7E-7835-A58A-1831-73DF20BADB8B}"/>
              </a:ext>
            </a:extLst>
          </p:cNvPr>
          <p:cNvSpPr txBox="1"/>
          <p:nvPr/>
        </p:nvSpPr>
        <p:spPr>
          <a:xfrm>
            <a:off x="810904" y="2878244"/>
            <a:ext cx="10658650" cy="461665"/>
          </a:xfrm>
          <a:prstGeom prst="rect">
            <a:avLst/>
          </a:prstGeom>
          <a:noFill/>
        </p:spPr>
        <p:txBody>
          <a:bodyPr wrap="square" rtlCol="0">
            <a:spAutoFit/>
          </a:bodyPr>
          <a:lstStyle/>
          <a:p>
            <a:r>
              <a:rPr lang="en-US" sz="2400" dirty="0"/>
              <a:t>The Lord is coming again soon </a:t>
            </a:r>
            <a:r>
              <a:rPr lang="en-US" sz="2400" dirty="0">
                <a:sym typeface="Wingdings" panose="05000000000000000000" pitchFamily="2" charset="2"/>
              </a:rPr>
              <a:t> No need for structural reforms in society?</a:t>
            </a:r>
            <a:endParaRPr lang="en-US" sz="2400" dirty="0"/>
          </a:p>
        </p:txBody>
      </p:sp>
    </p:spTree>
    <p:extLst>
      <p:ext uri="{BB962C8B-B14F-4D97-AF65-F5344CB8AC3E}">
        <p14:creationId xmlns:p14="http://schemas.microsoft.com/office/powerpoint/2010/main" val="2495677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238A6-37C6-462F-0171-F36B6ECC8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8A38E-2B05-FEBD-3F35-FA2E33D2E393}"/>
              </a:ext>
            </a:extLst>
          </p:cNvPr>
          <p:cNvSpPr>
            <a:spLocks noGrp="1"/>
          </p:cNvSpPr>
          <p:nvPr>
            <p:ph type="title"/>
          </p:nvPr>
        </p:nvSpPr>
        <p:spPr>
          <a:xfrm>
            <a:off x="838200" y="91886"/>
            <a:ext cx="10515600" cy="1325563"/>
          </a:xfrm>
        </p:spPr>
        <p:txBody>
          <a:bodyPr>
            <a:normAutofit fontScale="90000"/>
          </a:bodyPr>
          <a:lstStyle/>
          <a:p>
            <a:r>
              <a:rPr lang="en-US" sz="4000" b="1" dirty="0"/>
              <a:t>4. Faithfulness and fellowship in the wider world (12—16</a:t>
            </a:r>
            <a:r>
              <a:rPr lang="en-US" sz="4000" dirty="0"/>
              <a:t>)</a:t>
            </a:r>
            <a:r>
              <a:rPr lang="en-US" sz="3600" dirty="0"/>
              <a:t> ) c. Growing towards Unity (14:1-15:12)</a:t>
            </a:r>
            <a:endParaRPr lang="en-US" dirty="0"/>
          </a:p>
        </p:txBody>
      </p:sp>
      <p:sp>
        <p:nvSpPr>
          <p:cNvPr id="3" name="Content Placeholder 2">
            <a:extLst>
              <a:ext uri="{FF2B5EF4-FFF2-40B4-BE49-F238E27FC236}">
                <a16:creationId xmlns:a16="http://schemas.microsoft.com/office/drawing/2014/main" id="{04F1139B-826A-2362-9025-BF43A1B6F6AC}"/>
              </a:ext>
            </a:extLst>
          </p:cNvPr>
          <p:cNvSpPr>
            <a:spLocks noGrp="1"/>
          </p:cNvSpPr>
          <p:nvPr>
            <p:ph idx="1"/>
          </p:nvPr>
        </p:nvSpPr>
        <p:spPr>
          <a:xfrm>
            <a:off x="655093" y="1629743"/>
            <a:ext cx="10698707" cy="2450937"/>
          </a:xfrm>
        </p:spPr>
        <p:txBody>
          <a:bodyPr>
            <a:normAutofit/>
          </a:bodyPr>
          <a:lstStyle/>
          <a:p>
            <a:r>
              <a:rPr lang="en-US" sz="2400" dirty="0"/>
              <a:t>Here Paul addresses the specific problems </a:t>
            </a:r>
            <a:r>
              <a:rPr lang="en-US" sz="2400" b="1" dirty="0"/>
              <a:t>of A.D. 56 </a:t>
            </a:r>
            <a:r>
              <a:rPr lang="en-US" sz="2400" dirty="0"/>
              <a:t>facing the Roman house churches, and does so without naming groups or factions, but instead focusing on personal behaviors, which apply to all. </a:t>
            </a:r>
          </a:p>
          <a:p>
            <a:r>
              <a:rPr lang="en-US" sz="2400" dirty="0"/>
              <a:t>Christians today mostly view Romans as theology for Christianity for all time, but Paul never envisioned the “between times” as extending very far into the future.</a:t>
            </a:r>
          </a:p>
          <a:p>
            <a:endParaRPr lang="en-US" sz="2400" dirty="0"/>
          </a:p>
          <a:p>
            <a:pPr marL="0" indent="0">
              <a:buNone/>
            </a:pPr>
            <a:endParaRPr lang="en-US" sz="2400" dirty="0"/>
          </a:p>
          <a:p>
            <a:pPr marL="0" indent="0">
              <a:buNone/>
            </a:pPr>
            <a:endParaRPr lang="en-US" sz="2400" dirty="0"/>
          </a:p>
          <a:p>
            <a:pPr marL="0" indent="0">
              <a:buNone/>
            </a:pPr>
            <a:endParaRPr lang="en-US" dirty="0"/>
          </a:p>
        </p:txBody>
      </p:sp>
      <p:sp>
        <p:nvSpPr>
          <p:cNvPr id="5" name="TextBox 4">
            <a:extLst>
              <a:ext uri="{FF2B5EF4-FFF2-40B4-BE49-F238E27FC236}">
                <a16:creationId xmlns:a16="http://schemas.microsoft.com/office/drawing/2014/main" id="{483673F0-064C-C90C-62E4-5184FFB83EF8}"/>
              </a:ext>
            </a:extLst>
          </p:cNvPr>
          <p:cNvSpPr txBox="1"/>
          <p:nvPr/>
        </p:nvSpPr>
        <p:spPr>
          <a:xfrm>
            <a:off x="655093" y="5090619"/>
            <a:ext cx="10836322" cy="14773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400" dirty="0"/>
              <a:t>The rule that matters is the messianic principle of not pleasing oneself but allowing the needs of others to be paramount (15.1–6), always with the aim of a united fellowship that can worship with one heart and voice (15.6).</a:t>
            </a:r>
            <a:endParaRPr lang="en-US" dirty="0"/>
          </a:p>
          <a:p>
            <a:r>
              <a:rPr lang="en-US" dirty="0"/>
              <a:t>	--  Wright, N. T.; Bird, Michael F.. The New Testament in Its World  (pp. 523-524). Kindle Edition. </a:t>
            </a:r>
          </a:p>
        </p:txBody>
      </p:sp>
      <p:sp>
        <p:nvSpPr>
          <p:cNvPr id="8" name="TextBox 7">
            <a:extLst>
              <a:ext uri="{FF2B5EF4-FFF2-40B4-BE49-F238E27FC236}">
                <a16:creationId xmlns:a16="http://schemas.microsoft.com/office/drawing/2014/main" id="{DC41C7DA-A9B1-1B43-085B-E4FE9764E73B}"/>
              </a:ext>
            </a:extLst>
          </p:cNvPr>
          <p:cNvSpPr txBox="1"/>
          <p:nvPr/>
        </p:nvSpPr>
        <p:spPr>
          <a:xfrm>
            <a:off x="640877" y="3985151"/>
            <a:ext cx="10836322" cy="8309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400" b="1" dirty="0"/>
              <a:t>Romans </a:t>
            </a:r>
            <a:r>
              <a:rPr lang="en-US" b="1" dirty="0"/>
              <a:t>14:1  ”</a:t>
            </a:r>
            <a:r>
              <a:rPr lang="en-US" sz="2400" dirty="0"/>
              <a:t>Accept the one whose faith is weak, without quarreling over disputable matters. ”</a:t>
            </a:r>
            <a:endParaRPr lang="en-US" dirty="0"/>
          </a:p>
        </p:txBody>
      </p:sp>
    </p:spTree>
    <p:extLst>
      <p:ext uri="{BB962C8B-B14F-4D97-AF65-F5344CB8AC3E}">
        <p14:creationId xmlns:p14="http://schemas.microsoft.com/office/powerpoint/2010/main" val="516335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0035-C20C-B82F-AF3B-7D87945D9D16}"/>
              </a:ext>
            </a:extLst>
          </p:cNvPr>
          <p:cNvSpPr>
            <a:spLocks noGrp="1"/>
          </p:cNvSpPr>
          <p:nvPr>
            <p:ph type="title"/>
          </p:nvPr>
        </p:nvSpPr>
        <p:spPr/>
        <p:txBody>
          <a:bodyPr/>
          <a:lstStyle/>
          <a:p>
            <a:r>
              <a:rPr lang="en-US" dirty="0"/>
              <a:t>Romans:  A Syllabus of Topics to Expound:</a:t>
            </a:r>
          </a:p>
        </p:txBody>
      </p:sp>
      <p:sp>
        <p:nvSpPr>
          <p:cNvPr id="3" name="Content Placeholder 2">
            <a:extLst>
              <a:ext uri="{FF2B5EF4-FFF2-40B4-BE49-F238E27FC236}">
                <a16:creationId xmlns:a16="http://schemas.microsoft.com/office/drawing/2014/main" id="{2F2D0FAE-5B43-C140-43C1-E83A0F1221B8}"/>
              </a:ext>
            </a:extLst>
          </p:cNvPr>
          <p:cNvSpPr>
            <a:spLocks noGrp="1"/>
          </p:cNvSpPr>
          <p:nvPr>
            <p:ph sz="half" idx="1"/>
          </p:nvPr>
        </p:nvSpPr>
        <p:spPr>
          <a:xfrm>
            <a:off x="838200" y="1744765"/>
            <a:ext cx="5181600" cy="4351338"/>
          </a:xfrm>
        </p:spPr>
        <p:txBody>
          <a:bodyPr>
            <a:normAutofit/>
          </a:bodyPr>
          <a:lstStyle/>
          <a:p>
            <a:r>
              <a:rPr lang="en-US" dirty="0"/>
              <a:t>God’s righteousness</a:t>
            </a:r>
          </a:p>
          <a:p>
            <a:r>
              <a:rPr lang="en-US" dirty="0"/>
              <a:t>God’s love for sinners</a:t>
            </a:r>
          </a:p>
          <a:p>
            <a:r>
              <a:rPr lang="en-US" dirty="0"/>
              <a:t>God’s super-abounding grace</a:t>
            </a:r>
          </a:p>
          <a:p>
            <a:r>
              <a:rPr lang="en-US" dirty="0"/>
              <a:t>The hope of glory</a:t>
            </a:r>
          </a:p>
          <a:p>
            <a:r>
              <a:rPr lang="en-US" dirty="0"/>
              <a:t>Adoption to sonship</a:t>
            </a:r>
          </a:p>
          <a:p>
            <a:r>
              <a:rPr lang="en-US" dirty="0"/>
              <a:t>The indwelling spirit</a:t>
            </a:r>
          </a:p>
          <a:p>
            <a:r>
              <a:rPr lang="en-US" dirty="0"/>
              <a:t>Victory through suffering</a:t>
            </a:r>
          </a:p>
        </p:txBody>
      </p:sp>
      <p:sp>
        <p:nvSpPr>
          <p:cNvPr id="4" name="Content Placeholder 3">
            <a:extLst>
              <a:ext uri="{FF2B5EF4-FFF2-40B4-BE49-F238E27FC236}">
                <a16:creationId xmlns:a16="http://schemas.microsoft.com/office/drawing/2014/main" id="{08BEAA89-924E-AD1B-F96A-D2A9EE74C97C}"/>
              </a:ext>
            </a:extLst>
          </p:cNvPr>
          <p:cNvSpPr>
            <a:spLocks noGrp="1"/>
          </p:cNvSpPr>
          <p:nvPr>
            <p:ph sz="half" idx="2"/>
          </p:nvPr>
        </p:nvSpPr>
        <p:spPr>
          <a:xfrm>
            <a:off x="6172200" y="1744765"/>
            <a:ext cx="5181600" cy="3348541"/>
          </a:xfrm>
        </p:spPr>
        <p:txBody>
          <a:bodyPr>
            <a:normAutofit/>
          </a:bodyPr>
          <a:lstStyle/>
          <a:p>
            <a:r>
              <a:rPr lang="en-US" dirty="0"/>
              <a:t>A foreign people made God’s people</a:t>
            </a:r>
          </a:p>
          <a:p>
            <a:r>
              <a:rPr lang="en-US" dirty="0"/>
              <a:t>Love over law</a:t>
            </a:r>
          </a:p>
          <a:p>
            <a:r>
              <a:rPr lang="en-US" dirty="0"/>
              <a:t>Torah affirmed and Israel saved</a:t>
            </a:r>
          </a:p>
          <a:p>
            <a:r>
              <a:rPr lang="en-US" dirty="0"/>
              <a:t>Fulfillment of God’s promise to the patriarchs by calling gentile into the family of Abraham.</a:t>
            </a:r>
          </a:p>
        </p:txBody>
      </p:sp>
      <p:sp>
        <p:nvSpPr>
          <p:cNvPr id="5" name="TextBox 4">
            <a:extLst>
              <a:ext uri="{FF2B5EF4-FFF2-40B4-BE49-F238E27FC236}">
                <a16:creationId xmlns:a16="http://schemas.microsoft.com/office/drawing/2014/main" id="{8CA58F5A-2D5B-BA68-229C-A66B81B38E37}"/>
              </a:ext>
            </a:extLst>
          </p:cNvPr>
          <p:cNvSpPr txBox="1"/>
          <p:nvPr/>
        </p:nvSpPr>
        <p:spPr>
          <a:xfrm>
            <a:off x="1022235" y="5593511"/>
            <a:ext cx="10306685" cy="10772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sz="3200" dirty="0"/>
              <a:t>Romans “Big Banner:”  God demonstrates his own love for us:  The Messiah died for us while we were still sinners.</a:t>
            </a:r>
          </a:p>
        </p:txBody>
      </p:sp>
    </p:spTree>
    <p:extLst>
      <p:ext uri="{BB962C8B-B14F-4D97-AF65-F5344CB8AC3E}">
        <p14:creationId xmlns:p14="http://schemas.microsoft.com/office/powerpoint/2010/main" val="26819658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F50A0-D274-67F5-C608-6BBF06275A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7179C-254C-0649-7E7B-B0BDA96A434B}"/>
              </a:ext>
            </a:extLst>
          </p:cNvPr>
          <p:cNvSpPr>
            <a:spLocks noGrp="1"/>
          </p:cNvSpPr>
          <p:nvPr>
            <p:ph type="title"/>
          </p:nvPr>
        </p:nvSpPr>
        <p:spPr>
          <a:xfrm>
            <a:off x="395785" y="91886"/>
            <a:ext cx="11286699" cy="1325563"/>
          </a:xfrm>
        </p:spPr>
        <p:txBody>
          <a:bodyPr>
            <a:normAutofit fontScale="90000"/>
          </a:bodyPr>
          <a:lstStyle/>
          <a:p>
            <a:r>
              <a:rPr lang="en-US" sz="4000" b="1" dirty="0"/>
              <a:t>4. Faithfulness and fellowship in the wider world (12—16</a:t>
            </a:r>
            <a:r>
              <a:rPr lang="en-US" sz="4000" dirty="0"/>
              <a:t>)</a:t>
            </a:r>
            <a:r>
              <a:rPr lang="en-US" sz="3600" dirty="0"/>
              <a:t>  d.  Missionary plans and closing greetings (15:13-16:27)</a:t>
            </a:r>
            <a:endParaRPr lang="en-US" dirty="0"/>
          </a:p>
        </p:txBody>
      </p:sp>
      <p:sp>
        <p:nvSpPr>
          <p:cNvPr id="3" name="Content Placeholder 2">
            <a:extLst>
              <a:ext uri="{FF2B5EF4-FFF2-40B4-BE49-F238E27FC236}">
                <a16:creationId xmlns:a16="http://schemas.microsoft.com/office/drawing/2014/main" id="{3A3FA7C5-CEFD-9D69-4C04-9A65E0121492}"/>
              </a:ext>
            </a:extLst>
          </p:cNvPr>
          <p:cNvSpPr>
            <a:spLocks noGrp="1"/>
          </p:cNvSpPr>
          <p:nvPr>
            <p:ph idx="1"/>
          </p:nvPr>
        </p:nvSpPr>
        <p:spPr>
          <a:xfrm>
            <a:off x="655093" y="1629743"/>
            <a:ext cx="10698707" cy="2450937"/>
          </a:xfrm>
        </p:spPr>
        <p:txBody>
          <a:bodyPr>
            <a:normAutofit/>
          </a:bodyPr>
          <a:lstStyle/>
          <a:p>
            <a:r>
              <a:rPr lang="en-US" sz="2400" dirty="0"/>
              <a:t>Paul shares his plan to deliver the [special] Collection to Jerusalem and then proceed to Spain via Rome.  He makes a subtle bid for support for the collection to the Roman house-churches in 15:24-7.</a:t>
            </a:r>
          </a:p>
          <a:p>
            <a:r>
              <a:rPr lang="en-US" sz="2400" dirty="0"/>
              <a:t>Paul extends greetings to individuals, possibly preparing to visit each of them in their own house-churches.</a:t>
            </a:r>
          </a:p>
          <a:p>
            <a:pPr marL="0" indent="0">
              <a:buNone/>
            </a:pPr>
            <a:endParaRPr lang="en-US" sz="2400" dirty="0"/>
          </a:p>
          <a:p>
            <a:endParaRPr lang="en-US" sz="2400" dirty="0"/>
          </a:p>
          <a:p>
            <a:pPr marL="0" indent="0">
              <a:buNone/>
            </a:pPr>
            <a:endParaRPr lang="en-US" sz="2400" dirty="0"/>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2052848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58F82-9643-22FE-AC5B-9342564B0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7716F-356A-13A8-CBA1-776895B4918A}"/>
              </a:ext>
            </a:extLst>
          </p:cNvPr>
          <p:cNvSpPr>
            <a:spLocks noGrp="1"/>
          </p:cNvSpPr>
          <p:nvPr>
            <p:ph type="title"/>
          </p:nvPr>
        </p:nvSpPr>
        <p:spPr>
          <a:xfrm>
            <a:off x="395785" y="91886"/>
            <a:ext cx="11286699" cy="1325563"/>
          </a:xfrm>
        </p:spPr>
        <p:txBody>
          <a:bodyPr>
            <a:normAutofit fontScale="90000"/>
          </a:bodyPr>
          <a:lstStyle/>
          <a:p>
            <a:r>
              <a:rPr lang="en-US" sz="4000" b="1" dirty="0"/>
              <a:t>4. Faithfulness and fellowship in the wider world (12—16</a:t>
            </a:r>
            <a:r>
              <a:rPr lang="en-US" sz="4000" dirty="0"/>
              <a:t>)</a:t>
            </a:r>
            <a:r>
              <a:rPr lang="en-US" sz="3600" dirty="0"/>
              <a:t>  d.  Missionary plans and closing greetings (15:13-16:27)</a:t>
            </a:r>
            <a:endParaRPr lang="en-US" dirty="0"/>
          </a:p>
        </p:txBody>
      </p:sp>
      <p:sp>
        <p:nvSpPr>
          <p:cNvPr id="3" name="Content Placeholder 2">
            <a:extLst>
              <a:ext uri="{FF2B5EF4-FFF2-40B4-BE49-F238E27FC236}">
                <a16:creationId xmlns:a16="http://schemas.microsoft.com/office/drawing/2014/main" id="{21BC2EDA-F60C-B3F9-4C28-2877CE457DC3}"/>
              </a:ext>
            </a:extLst>
          </p:cNvPr>
          <p:cNvSpPr>
            <a:spLocks noGrp="1"/>
          </p:cNvSpPr>
          <p:nvPr>
            <p:ph idx="1"/>
          </p:nvPr>
        </p:nvSpPr>
        <p:spPr>
          <a:xfrm>
            <a:off x="655093" y="1629743"/>
            <a:ext cx="10698707" cy="1477328"/>
          </a:xfrm>
        </p:spPr>
        <p:txBody>
          <a:bodyPr>
            <a:normAutofit fontScale="92500"/>
          </a:bodyPr>
          <a:lstStyle/>
          <a:p>
            <a:r>
              <a:rPr lang="en-US" sz="2400" dirty="0"/>
              <a:t>Many of those Paul sends greetings to are women, including Phoebe, Priscilla (who delivered his message of Romans in person), Mary, Junia, </a:t>
            </a:r>
            <a:r>
              <a:rPr lang="en-US" sz="2400" dirty="0" err="1"/>
              <a:t>Tryphena</a:t>
            </a:r>
            <a:r>
              <a:rPr lang="en-US" sz="2400" dirty="0"/>
              <a:t>, </a:t>
            </a:r>
            <a:r>
              <a:rPr lang="en-US" sz="2400" dirty="0" err="1"/>
              <a:t>Tryphosa</a:t>
            </a:r>
            <a:r>
              <a:rPr lang="en-US" sz="2400" dirty="0"/>
              <a:t>, </a:t>
            </a:r>
            <a:r>
              <a:rPr lang="en-US" sz="2400" dirty="0" err="1"/>
              <a:t>Persis</a:t>
            </a:r>
            <a:r>
              <a:rPr lang="en-US" sz="2400" dirty="0"/>
              <a:t>.</a:t>
            </a:r>
          </a:p>
          <a:p>
            <a:r>
              <a:rPr lang="en-US" sz="2400" dirty="0"/>
              <a:t>Some interpret the prominence of women as endorsing the elevation of the status of women in the church.  Even some early church fathers wrote on this.</a:t>
            </a:r>
          </a:p>
          <a:p>
            <a:endParaRPr lang="en-US" sz="2400" dirty="0"/>
          </a:p>
          <a:p>
            <a:pPr marL="0" indent="0">
              <a:buNone/>
            </a:pPr>
            <a:endParaRPr lang="en-US" sz="2400" dirty="0"/>
          </a:p>
          <a:p>
            <a:endParaRPr lang="en-US" sz="2400" dirty="0"/>
          </a:p>
          <a:p>
            <a:pPr marL="0" indent="0">
              <a:buNone/>
            </a:pPr>
            <a:endParaRPr lang="en-US" sz="2400" dirty="0"/>
          </a:p>
          <a:p>
            <a:pPr marL="0" indent="0">
              <a:buNone/>
            </a:pPr>
            <a:endParaRPr lang="en-US" sz="2400" dirty="0"/>
          </a:p>
          <a:p>
            <a:pPr marL="0" indent="0">
              <a:buNone/>
            </a:pPr>
            <a:endParaRPr lang="en-US" dirty="0"/>
          </a:p>
        </p:txBody>
      </p:sp>
      <p:sp>
        <p:nvSpPr>
          <p:cNvPr id="4" name="TextBox 3">
            <a:extLst>
              <a:ext uri="{FF2B5EF4-FFF2-40B4-BE49-F238E27FC236}">
                <a16:creationId xmlns:a16="http://schemas.microsoft.com/office/drawing/2014/main" id="{83DC576C-A7F7-A9C7-9980-213E6419E3A4}"/>
              </a:ext>
            </a:extLst>
          </p:cNvPr>
          <p:cNvSpPr txBox="1"/>
          <p:nvPr/>
        </p:nvSpPr>
        <p:spPr>
          <a:xfrm>
            <a:off x="819419" y="3429000"/>
            <a:ext cx="10370054" cy="19389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l"/>
            <a:r>
              <a:rPr lang="en-US" sz="2000" dirty="0"/>
              <a:t>“John </a:t>
            </a:r>
            <a:r>
              <a:rPr lang="en-US" sz="2000" dirty="0" err="1"/>
              <a:t>Chrysostom</a:t>
            </a:r>
            <a:r>
              <a:rPr lang="en-US" sz="2000" dirty="0"/>
              <a:t> wrote about </a:t>
            </a:r>
            <a:r>
              <a:rPr lang="en-US" sz="2000" dirty="0" err="1"/>
              <a:t>Junia</a:t>
            </a:r>
            <a:r>
              <a:rPr lang="en-US" sz="2000" dirty="0"/>
              <a:t>: ‘O how great is the devotion of this woman that she should be counted worthy of the appellation of apostle!’* Origen could infer: ‘This passage teaches that there were women ordained in the church’s ministry by the apostles’ authority . . . Not only that—they ought to be ordained into the ministry, because they helped in many ways and by their good services deserved the praise even of the apostle.’†”. </a:t>
            </a:r>
          </a:p>
          <a:p>
            <a:pPr algn="l"/>
            <a:r>
              <a:rPr lang="en-US" sz="2000" dirty="0"/>
              <a:t>* </a:t>
            </a:r>
            <a:r>
              <a:rPr lang="en-US" sz="2000" dirty="0" err="1"/>
              <a:t>Chrys</a:t>
            </a:r>
            <a:r>
              <a:rPr lang="en-US" sz="2000" dirty="0"/>
              <a:t>. </a:t>
            </a:r>
            <a:r>
              <a:rPr lang="en-US" sz="2000" dirty="0" err="1"/>
              <a:t>Hom</a:t>
            </a:r>
            <a:r>
              <a:rPr lang="en-US" sz="2000" dirty="0"/>
              <a:t>. Rom. 31. † Cited in Bray 2005, 355.</a:t>
            </a:r>
          </a:p>
        </p:txBody>
      </p:sp>
      <p:sp>
        <p:nvSpPr>
          <p:cNvPr id="6" name="TextBox 5">
            <a:extLst>
              <a:ext uri="{FF2B5EF4-FFF2-40B4-BE49-F238E27FC236}">
                <a16:creationId xmlns:a16="http://schemas.microsoft.com/office/drawing/2014/main" id="{6A64E906-A2B8-353D-015A-E93BC83365A5}"/>
              </a:ext>
            </a:extLst>
          </p:cNvPr>
          <p:cNvSpPr txBox="1"/>
          <p:nvPr/>
        </p:nvSpPr>
        <p:spPr>
          <a:xfrm>
            <a:off x="1763916" y="5633406"/>
            <a:ext cx="8182322" cy="646331"/>
          </a:xfrm>
          <a:prstGeom prst="rect">
            <a:avLst/>
          </a:prstGeom>
          <a:noFill/>
        </p:spPr>
        <p:txBody>
          <a:bodyPr wrap="square" rtlCol="0">
            <a:spAutoFit/>
          </a:bodyPr>
          <a:lstStyle/>
          <a:p>
            <a:pPr algn="l"/>
            <a:r>
              <a:rPr lang="en-US" dirty="0"/>
              <a:t>John </a:t>
            </a:r>
            <a:r>
              <a:rPr lang="en-US" dirty="0" err="1"/>
              <a:t>Chrysostom</a:t>
            </a:r>
            <a:r>
              <a:rPr lang="en-US" dirty="0"/>
              <a:t>, 347-407 A.D.</a:t>
            </a:r>
          </a:p>
          <a:p>
            <a:pPr algn="l"/>
            <a:r>
              <a:rPr lang="en-US" dirty="0"/>
              <a:t>Origin, 185-254 A.D.</a:t>
            </a:r>
          </a:p>
        </p:txBody>
      </p:sp>
    </p:spTree>
    <p:extLst>
      <p:ext uri="{BB962C8B-B14F-4D97-AF65-F5344CB8AC3E}">
        <p14:creationId xmlns:p14="http://schemas.microsoft.com/office/powerpoint/2010/main" val="1020282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BB10-BF8D-9A10-8AED-053CE6E85FB2}"/>
              </a:ext>
            </a:extLst>
          </p:cNvPr>
          <p:cNvSpPr>
            <a:spLocks noGrp="1"/>
          </p:cNvSpPr>
          <p:nvPr>
            <p:ph type="title"/>
          </p:nvPr>
        </p:nvSpPr>
        <p:spPr/>
        <p:txBody>
          <a:bodyPr/>
          <a:lstStyle/>
          <a:p>
            <a:r>
              <a:rPr lang="en-US" dirty="0"/>
              <a:t>Paul’s Summary:  Romans 16:25-27</a:t>
            </a:r>
          </a:p>
        </p:txBody>
      </p:sp>
      <p:sp>
        <p:nvSpPr>
          <p:cNvPr id="3" name="Content Placeholder 2">
            <a:extLst>
              <a:ext uri="{FF2B5EF4-FFF2-40B4-BE49-F238E27FC236}">
                <a16:creationId xmlns:a16="http://schemas.microsoft.com/office/drawing/2014/main" id="{7C1E1794-63DB-D140-D227-BD74779292DB}"/>
              </a:ext>
            </a:extLst>
          </p:cNvPr>
          <p:cNvSpPr>
            <a:spLocks noGrp="1"/>
          </p:cNvSpPr>
          <p:nvPr>
            <p:ph idx="1"/>
          </p:nvPr>
        </p:nvSpPr>
        <p:spPr/>
        <p:txBody>
          <a:bodyPr/>
          <a:lstStyle/>
          <a:p>
            <a:pPr marL="0" indent="0">
              <a:buNone/>
            </a:pPr>
            <a:r>
              <a:rPr lang="en-US" dirty="0"/>
              <a:t>Paul ends with a blessing which summarizes the point of the entire letter in one sentence which threatens to “collapse grammatically under its own weight”</a:t>
            </a:r>
          </a:p>
          <a:p>
            <a:endParaRPr lang="en-US" dirty="0"/>
          </a:p>
          <a:p>
            <a:pPr marL="0" indent="0">
              <a:buNone/>
            </a:pPr>
            <a:r>
              <a:rPr lang="en-US" sz="2400" b="1" kern="100" baseline="30000" dirty="0">
                <a:effectLst/>
                <a:latin typeface="Aptos" panose="020B0004020202020204" pitchFamily="34" charset="0"/>
                <a:ea typeface="Aptos" panose="020B0004020202020204" pitchFamily="34" charset="0"/>
                <a:cs typeface="Times New Roman" panose="02020603050405020304" pitchFamily="18" charset="0"/>
              </a:rPr>
              <a:t>25 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Now to him who is able to establish you in accordance with my gospel, the message I proclaim about Jesus Christ, in keeping with the revelation of the mystery hidden for long ages past, </a:t>
            </a:r>
            <a:r>
              <a:rPr lang="en-US" sz="2400" b="1" kern="100" baseline="30000" dirty="0">
                <a:effectLst/>
                <a:latin typeface="Aptos" panose="020B0004020202020204" pitchFamily="34" charset="0"/>
                <a:ea typeface="Aptos" panose="020B0004020202020204" pitchFamily="34" charset="0"/>
                <a:cs typeface="Times New Roman" panose="02020603050405020304" pitchFamily="18" charset="0"/>
              </a:rPr>
              <a:t>26 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but now revealed and made known through the prophetic writings by the command of the eternal God, so that all the Gentiles might come to the obedience that comes from</a:t>
            </a:r>
            <a:r>
              <a:rPr lang="en-US" sz="2400" kern="100" baseline="30000" dirty="0">
                <a:effectLst/>
                <a:latin typeface="Aptos" panose="020B0004020202020204" pitchFamily="34" charset="0"/>
                <a:ea typeface="Aptos" panose="020B0004020202020204" pitchFamily="34" charset="0"/>
                <a:cs typeface="Times New Roman" panose="02020603050405020304" pitchFamily="18" charset="0"/>
              </a:rPr>
              <a:t>[</a:t>
            </a:r>
            <a:r>
              <a:rPr lang="en-US" sz="2400" u="sng" kern="100" baseline="300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tooltip="See footnote au"/>
              </a:rPr>
              <a:t>au</a:t>
            </a:r>
            <a:r>
              <a:rPr lang="en-US" sz="2400" kern="100" baseline="30000" dirty="0">
                <a:effectLst/>
                <a:latin typeface="Aptos" panose="020B0004020202020204" pitchFamily="34" charset="0"/>
                <a:ea typeface="Aptos" panose="020B0004020202020204" pitchFamily="34" charset="0"/>
                <a:cs typeface="Times New Roman" panose="02020603050405020304" pitchFamily="18" charset="0"/>
              </a:rPr>
              <a:t>]</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faith— </a:t>
            </a:r>
            <a:r>
              <a:rPr lang="en-US" sz="2400" b="1" kern="100" baseline="30000" dirty="0">
                <a:effectLst/>
                <a:latin typeface="Aptos" panose="020B0004020202020204" pitchFamily="34" charset="0"/>
                <a:ea typeface="Aptos" panose="020B0004020202020204" pitchFamily="34" charset="0"/>
                <a:cs typeface="Times New Roman" panose="02020603050405020304" pitchFamily="18" charset="0"/>
              </a:rPr>
              <a:t>27 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to the only wise God be glory forever through Jesus Christ! Amen.</a:t>
            </a:r>
          </a:p>
        </p:txBody>
      </p:sp>
    </p:spTree>
    <p:extLst>
      <p:ext uri="{BB962C8B-B14F-4D97-AF65-F5344CB8AC3E}">
        <p14:creationId xmlns:p14="http://schemas.microsoft.com/office/powerpoint/2010/main" val="1274004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33FB9-27FD-7E38-6749-4CCA6486FB46}"/>
              </a:ext>
            </a:extLst>
          </p:cNvPr>
          <p:cNvSpPr>
            <a:spLocks noGrp="1"/>
          </p:cNvSpPr>
          <p:nvPr>
            <p:ph type="title"/>
          </p:nvPr>
        </p:nvSpPr>
        <p:spPr>
          <a:xfrm>
            <a:off x="630936" y="140807"/>
            <a:ext cx="4818888" cy="1481328"/>
          </a:xfrm>
        </p:spPr>
        <p:txBody>
          <a:bodyPr anchor="b">
            <a:normAutofit/>
          </a:bodyPr>
          <a:lstStyle/>
          <a:p>
            <a:r>
              <a:rPr lang="en-US" sz="5400"/>
              <a:t>Papyrus 46</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1D9262-F0BA-0007-5DCA-9E8E6974DCA6}"/>
              </a:ext>
            </a:extLst>
          </p:cNvPr>
          <p:cNvSpPr>
            <a:spLocks noGrp="1"/>
          </p:cNvSpPr>
          <p:nvPr>
            <p:ph idx="1"/>
          </p:nvPr>
        </p:nvSpPr>
        <p:spPr>
          <a:xfrm>
            <a:off x="643278" y="2579408"/>
            <a:ext cx="5773602" cy="4090340"/>
          </a:xfrm>
        </p:spPr>
        <p:txBody>
          <a:bodyPr anchor="t">
            <a:normAutofit fontScale="92500" lnSpcReduction="20000"/>
          </a:bodyPr>
          <a:lstStyle/>
          <a:p>
            <a:pPr marL="0" indent="0">
              <a:buNone/>
            </a:pPr>
            <a:r>
              <a:rPr lang="en-US" sz="1800" dirty="0"/>
              <a:t>The earliest substantial manuscript of Paul’s letters is Papyrus 46, commonly written 𝔓46. It is one of the oldest surviving New Testament manuscripts and the earliest major witness to the Pauline epistles.</a:t>
            </a:r>
          </a:p>
          <a:p>
            <a:pPr marL="0" indent="0">
              <a:buNone/>
            </a:pPr>
            <a:r>
              <a:rPr lang="en-US" sz="1800" dirty="0"/>
              <a:t>📜 What 𝔓46 Is:  𝔓46 is a Greek papyrus codex containing a large collection of Paul’s letters. It is part of the Chester Beatty Papyri, with some leaves in Dublin and others at the University of Michigan.  Wikipedia</a:t>
            </a:r>
          </a:p>
          <a:p>
            <a:pPr marL="0" indent="0">
              <a:buNone/>
            </a:pPr>
            <a:r>
              <a:rPr lang="en-US" sz="1800" dirty="0"/>
              <a:t>🕰️ Date:  Paleographers date it to c. 175–225 AD, placing it in the late 2nd or early 3rd century.  Wikipedia</a:t>
            </a:r>
          </a:p>
          <a:p>
            <a:pPr marL="0" indent="0">
              <a:buNone/>
            </a:pPr>
            <a:r>
              <a:rPr lang="en-US" sz="1800" dirty="0"/>
              <a:t>📖 What It Contains:  𝔓46 preserves portions of the following Pauline letters:• Romans• 1 Corinthians• 2 Corinthians• Galatians• Ephesians• Philippians• Colossians• 1 Thessalonians• Hebrews (included in the Pauline corpus at the time)Wikipedia</a:t>
            </a:r>
          </a:p>
          <a:p>
            <a:pPr marL="0" indent="0">
              <a:buNone/>
            </a:pPr>
            <a:r>
              <a:rPr lang="en-US" sz="1800" dirty="0"/>
              <a:t>🗺️ Where It Was Found:  The most likely provenance is </a:t>
            </a:r>
            <a:r>
              <a:rPr lang="en-US" sz="1800" dirty="0" err="1"/>
              <a:t>Faiyum</a:t>
            </a:r>
            <a:r>
              <a:rPr lang="en-US" sz="1800" dirty="0"/>
              <a:t>, Egypt, based on manuscript comparisons.  </a:t>
            </a:r>
          </a:p>
        </p:txBody>
      </p:sp>
      <p:pic>
        <p:nvPicPr>
          <p:cNvPr id="6" name="Picture 5">
            <a:extLst>
              <a:ext uri="{FF2B5EF4-FFF2-40B4-BE49-F238E27FC236}">
                <a16:creationId xmlns:a16="http://schemas.microsoft.com/office/drawing/2014/main" id="{C74A08D2-F2E7-EEB0-494C-A0B8D01DAA48}"/>
              </a:ext>
            </a:extLst>
          </p:cNvPr>
          <p:cNvPicPr>
            <a:picLocks noChangeAspect="1"/>
          </p:cNvPicPr>
          <p:nvPr/>
        </p:nvPicPr>
        <p:blipFill>
          <a:blip r:embed="rId2"/>
          <a:stretch>
            <a:fillRect/>
          </a:stretch>
        </p:blipFill>
        <p:spPr>
          <a:xfrm>
            <a:off x="6897677" y="640080"/>
            <a:ext cx="5006111" cy="5577840"/>
          </a:xfrm>
          <a:prstGeom prst="rect">
            <a:avLst/>
          </a:prstGeom>
        </p:spPr>
      </p:pic>
    </p:spTree>
    <p:extLst>
      <p:ext uri="{BB962C8B-B14F-4D97-AF65-F5344CB8AC3E}">
        <p14:creationId xmlns:p14="http://schemas.microsoft.com/office/powerpoint/2010/main" val="238872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0139-8CA2-52EE-F3AE-C7F1B58BDF27}"/>
              </a:ext>
            </a:extLst>
          </p:cNvPr>
          <p:cNvSpPr>
            <a:spLocks noGrp="1"/>
          </p:cNvSpPr>
          <p:nvPr>
            <p:ph type="title"/>
          </p:nvPr>
        </p:nvSpPr>
        <p:spPr/>
        <p:txBody>
          <a:bodyPr>
            <a:normAutofit/>
          </a:bodyPr>
          <a:lstStyle/>
          <a:p>
            <a:r>
              <a:rPr lang="en-US" sz="4000" dirty="0"/>
              <a:t>The Two “Big Picture” themes of Romans are Gospel and Community</a:t>
            </a:r>
          </a:p>
        </p:txBody>
      </p:sp>
      <p:sp>
        <p:nvSpPr>
          <p:cNvPr id="3" name="Content Placeholder 2">
            <a:extLst>
              <a:ext uri="{FF2B5EF4-FFF2-40B4-BE49-F238E27FC236}">
                <a16:creationId xmlns:a16="http://schemas.microsoft.com/office/drawing/2014/main" id="{9FA1298D-0442-D50C-2895-85D315DAE1DE}"/>
              </a:ext>
            </a:extLst>
          </p:cNvPr>
          <p:cNvSpPr>
            <a:spLocks noGrp="1"/>
          </p:cNvSpPr>
          <p:nvPr>
            <p:ph idx="1"/>
          </p:nvPr>
        </p:nvSpPr>
        <p:spPr>
          <a:xfrm>
            <a:off x="838200" y="1747087"/>
            <a:ext cx="10515600" cy="4351338"/>
          </a:xfrm>
        </p:spPr>
        <p:txBody>
          <a:bodyPr>
            <a:normAutofit/>
          </a:bodyPr>
          <a:lstStyle/>
          <a:p>
            <a:r>
              <a:rPr lang="en-US" sz="2400" dirty="0"/>
              <a:t>“First, the letter is gospel-</a:t>
            </a:r>
            <a:r>
              <a:rPr lang="en-US" sz="2400" dirty="0" err="1"/>
              <a:t>centred</a:t>
            </a:r>
            <a:r>
              <a:rPr lang="en-US" sz="2400" dirty="0"/>
              <a:t>. The noun </a:t>
            </a:r>
            <a:r>
              <a:rPr lang="en-US" sz="2400" i="1" dirty="0" err="1"/>
              <a:t>euangelion</a:t>
            </a:r>
            <a:r>
              <a:rPr lang="en-US" sz="2400" dirty="0"/>
              <a:t> and the verb </a:t>
            </a:r>
            <a:r>
              <a:rPr lang="en-US" sz="2400" i="1" dirty="0" err="1"/>
              <a:t>euange</a:t>
            </a:r>
            <a:r>
              <a:rPr lang="en-US" sz="2400" i="1" dirty="0"/>
              <a:t> </a:t>
            </a:r>
            <a:r>
              <a:rPr lang="en-US" sz="2400" i="1" dirty="0" err="1"/>
              <a:t>lizō</a:t>
            </a:r>
            <a:r>
              <a:rPr lang="en-US" sz="2400" i="1" dirty="0"/>
              <a:t> </a:t>
            </a:r>
            <a:r>
              <a:rPr lang="en-US" sz="2400" dirty="0"/>
              <a:t>together occur a dozen times in the letter.  Paul knows that the Romans have received a true gospel tradition; he wants to fill this out with his own rich gospel insight, emphasizing that gentiles are justified by faith without adopting the Jewish way of life. “</a:t>
            </a:r>
          </a:p>
          <a:p>
            <a:r>
              <a:rPr lang="en-US" sz="2400" dirty="0"/>
              <a:t>“Second, Paul urges an ethnically mixed and potentially fractious network of churches to welcome one another… To walk the ‘Roman road’ (as some have called the gospel presentation in this letter) is not only to discover one’s sins forgiven by the God of utter love and mercy, but also to learn that this lavish forgiveness was always intended to draw people of all sorts into a single family. Multi-ethnic churches should be the norm, not the exception. “</a:t>
            </a:r>
          </a:p>
        </p:txBody>
      </p:sp>
      <p:sp>
        <p:nvSpPr>
          <p:cNvPr id="4" name="TextBox 3">
            <a:extLst>
              <a:ext uri="{FF2B5EF4-FFF2-40B4-BE49-F238E27FC236}">
                <a16:creationId xmlns:a16="http://schemas.microsoft.com/office/drawing/2014/main" id="{0B37E253-5FA6-2784-203F-58FCA613EF3A}"/>
              </a:ext>
            </a:extLst>
          </p:cNvPr>
          <p:cNvSpPr txBox="1"/>
          <p:nvPr/>
        </p:nvSpPr>
        <p:spPr>
          <a:xfrm>
            <a:off x="913933" y="5792612"/>
            <a:ext cx="10596942" cy="923330"/>
          </a:xfrm>
          <a:prstGeom prst="rect">
            <a:avLst/>
          </a:prstGeom>
          <a:noFill/>
        </p:spPr>
        <p:txBody>
          <a:bodyPr wrap="square" rtlCol="0">
            <a:spAutoFit/>
          </a:bodyPr>
          <a:lstStyle/>
          <a:p>
            <a:r>
              <a:rPr lang="en-US" b="1" i="1" dirty="0" err="1"/>
              <a:t>euangelion</a:t>
            </a:r>
            <a:r>
              <a:rPr lang="en-US" dirty="0"/>
              <a:t> (</a:t>
            </a:r>
            <a:r>
              <a:rPr lang="en-US" dirty="0" err="1"/>
              <a:t>εὐ</a:t>
            </a:r>
            <a:r>
              <a:rPr lang="en-US" dirty="0"/>
              <a:t>αγγέλιον) means </a:t>
            </a:r>
            <a:r>
              <a:rPr lang="en-US" b="1" dirty="0"/>
              <a:t>“good news”</a:t>
            </a:r>
            <a:r>
              <a:rPr lang="en-US" dirty="0"/>
              <a:t> or </a:t>
            </a:r>
            <a:r>
              <a:rPr lang="en-US" b="1" dirty="0"/>
              <a:t>“glad tidings.”</a:t>
            </a:r>
          </a:p>
          <a:p>
            <a:r>
              <a:rPr lang="en-US" b="1" i="1" dirty="0" err="1"/>
              <a:t>euangelizō</a:t>
            </a:r>
            <a:r>
              <a:rPr lang="en-US" dirty="0"/>
              <a:t> (</a:t>
            </a:r>
            <a:r>
              <a:rPr lang="en-US" dirty="0" err="1"/>
              <a:t>εὐ</a:t>
            </a:r>
            <a:r>
              <a:rPr lang="en-US" dirty="0"/>
              <a:t>αγγελίζω) means </a:t>
            </a:r>
            <a:r>
              <a:rPr lang="en-US" b="1" dirty="0"/>
              <a:t>“to announce good news,” “to proclaim glad tidings,” or “to preach the gospel.”</a:t>
            </a:r>
            <a:r>
              <a:rPr lang="en-US" dirty="0"/>
              <a:t> This is the core meaning across classical Greek, the Septuagint, and the New Testament.</a:t>
            </a:r>
          </a:p>
        </p:txBody>
      </p:sp>
    </p:spTree>
    <p:extLst>
      <p:ext uri="{BB962C8B-B14F-4D97-AF65-F5344CB8AC3E}">
        <p14:creationId xmlns:p14="http://schemas.microsoft.com/office/powerpoint/2010/main" val="617582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7806-E89D-E42F-32C9-6DCD4BC79AD5}"/>
              </a:ext>
            </a:extLst>
          </p:cNvPr>
          <p:cNvSpPr>
            <a:spLocks noGrp="1"/>
          </p:cNvSpPr>
          <p:nvPr>
            <p:ph type="title"/>
          </p:nvPr>
        </p:nvSpPr>
        <p:spPr>
          <a:xfrm>
            <a:off x="1118690" y="100664"/>
            <a:ext cx="10515600" cy="1216843"/>
          </a:xfrm>
        </p:spPr>
        <p:txBody>
          <a:bodyPr>
            <a:normAutofit fontScale="90000"/>
          </a:bodyPr>
          <a:lstStyle/>
          <a:p>
            <a:r>
              <a:rPr lang="en-US" dirty="0"/>
              <a:t>Basilica of Saint Paul Outside the Walls </a:t>
            </a:r>
            <a:r>
              <a:rPr lang="en-US"/>
              <a:t>– Rome</a:t>
            </a:r>
            <a:endParaRPr lang="en-US" dirty="0"/>
          </a:p>
        </p:txBody>
      </p:sp>
      <p:sp>
        <p:nvSpPr>
          <p:cNvPr id="3" name="Content Placeholder 2">
            <a:extLst>
              <a:ext uri="{FF2B5EF4-FFF2-40B4-BE49-F238E27FC236}">
                <a16:creationId xmlns:a16="http://schemas.microsoft.com/office/drawing/2014/main" id="{D0288E7C-4669-C063-3B93-F84332E774D8}"/>
              </a:ext>
            </a:extLst>
          </p:cNvPr>
          <p:cNvSpPr>
            <a:spLocks noGrp="1"/>
          </p:cNvSpPr>
          <p:nvPr>
            <p:ph idx="1"/>
          </p:nvPr>
        </p:nvSpPr>
        <p:spPr>
          <a:xfrm>
            <a:off x="434293" y="1797576"/>
            <a:ext cx="3385992" cy="4351338"/>
          </a:xfrm>
        </p:spPr>
        <p:txBody>
          <a:bodyPr>
            <a:normAutofit fontScale="77500" lnSpcReduction="20000"/>
          </a:bodyPr>
          <a:lstStyle/>
          <a:p>
            <a:pPr marL="0" indent="0">
              <a:buNone/>
            </a:pPr>
            <a:r>
              <a:rPr lang="en-US" dirty="0"/>
              <a:t>Although the modern building is from 1823, the basilica was founded by the Roman emperor </a:t>
            </a:r>
            <a:r>
              <a:rPr lang="en-US" dirty="0">
                <a:hlinkClick r:id="rId2" tooltip="Constantine the Great"/>
              </a:rPr>
              <a:t>Constantine the Great</a:t>
            </a:r>
            <a:r>
              <a:rPr lang="en-US" dirty="0"/>
              <a:t> over the burial place of </a:t>
            </a:r>
            <a:r>
              <a:rPr lang="en-US" dirty="0">
                <a:hlinkClick r:id="rId3" tooltip="Paul of Tarsus"/>
              </a:rPr>
              <a:t>Paul of Tarsus</a:t>
            </a:r>
            <a:r>
              <a:rPr lang="en-US" dirty="0"/>
              <a:t>, where it was said that, after the apostle's execution, his followers erected a memorial, called a </a:t>
            </a:r>
            <a:r>
              <a:rPr lang="en-US" i="1" dirty="0" err="1"/>
              <a:t>cella</a:t>
            </a:r>
            <a:r>
              <a:rPr lang="en-US" i="1" dirty="0"/>
              <a:t> </a:t>
            </a:r>
            <a:r>
              <a:rPr lang="en-US" i="1" dirty="0" err="1"/>
              <a:t>memoriae</a:t>
            </a:r>
            <a:r>
              <a:rPr lang="en-US" dirty="0"/>
              <a:t>. This first basilica was consecrated by </a:t>
            </a:r>
            <a:r>
              <a:rPr lang="en-US" dirty="0">
                <a:hlinkClick r:id="rId4" tooltip="Pope Sylvester I"/>
              </a:rPr>
              <a:t>Pope Sylvester</a:t>
            </a:r>
            <a:r>
              <a:rPr lang="en-US" dirty="0"/>
              <a:t> in 324.</a:t>
            </a:r>
            <a:r>
              <a:rPr lang="en-US" baseline="30000" dirty="0">
                <a:hlinkClick r:id="rId5"/>
              </a:rPr>
              <a:t>[1]</a:t>
            </a:r>
            <a:r>
              <a:rPr lang="en-US" baseline="30000" dirty="0"/>
              <a:t> </a:t>
            </a:r>
          </a:p>
          <a:p>
            <a:pPr marL="0" indent="0">
              <a:buNone/>
            </a:pPr>
            <a:r>
              <a:rPr lang="en-US" baseline="30000" dirty="0"/>
              <a:t>Wikipedia</a:t>
            </a:r>
            <a:endParaRPr lang="en-US" dirty="0"/>
          </a:p>
        </p:txBody>
      </p:sp>
      <p:pic>
        <p:nvPicPr>
          <p:cNvPr id="5" name="Picture 4">
            <a:extLst>
              <a:ext uri="{FF2B5EF4-FFF2-40B4-BE49-F238E27FC236}">
                <a16:creationId xmlns:a16="http://schemas.microsoft.com/office/drawing/2014/main" id="{C1A1A0FE-6962-7BA0-90B7-8364502DCC15}"/>
              </a:ext>
            </a:extLst>
          </p:cNvPr>
          <p:cNvPicPr>
            <a:picLocks noChangeAspect="1"/>
          </p:cNvPicPr>
          <p:nvPr/>
        </p:nvPicPr>
        <p:blipFill>
          <a:blip r:embed="rId6"/>
          <a:stretch>
            <a:fillRect/>
          </a:stretch>
        </p:blipFill>
        <p:spPr>
          <a:xfrm>
            <a:off x="3990741" y="1226748"/>
            <a:ext cx="7991533" cy="5324514"/>
          </a:xfrm>
          <a:prstGeom prst="rect">
            <a:avLst/>
          </a:prstGeom>
        </p:spPr>
      </p:pic>
    </p:spTree>
    <p:extLst>
      <p:ext uri="{BB962C8B-B14F-4D97-AF65-F5344CB8AC3E}">
        <p14:creationId xmlns:p14="http://schemas.microsoft.com/office/powerpoint/2010/main" val="2991722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A22726-DA03-BCB0-F12E-98258FB7E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52DDAB4-45B6-1271-9957-9B6545FB0EEF}"/>
              </a:ext>
            </a:extLst>
          </p:cNvPr>
          <p:cNvSpPr>
            <a:spLocks noGrp="1"/>
          </p:cNvSpPr>
          <p:nvPr>
            <p:ph type="title"/>
          </p:nvPr>
        </p:nvSpPr>
        <p:spPr>
          <a:xfrm>
            <a:off x="1524000" y="548640"/>
            <a:ext cx="9160475" cy="1132258"/>
          </a:xfrm>
        </p:spPr>
        <p:txBody>
          <a:bodyPr anchor="ctr">
            <a:normAutofit/>
          </a:bodyPr>
          <a:lstStyle/>
          <a:p>
            <a:pPr algn="ctr"/>
            <a:r>
              <a:rPr lang="en-US"/>
              <a:t>The Jewish People and Rome</a:t>
            </a:r>
          </a:p>
        </p:txBody>
      </p:sp>
      <p:graphicFrame>
        <p:nvGraphicFramePr>
          <p:cNvPr id="10" name="Content Placeholder 4">
            <a:extLst>
              <a:ext uri="{FF2B5EF4-FFF2-40B4-BE49-F238E27FC236}">
                <a16:creationId xmlns:a16="http://schemas.microsoft.com/office/drawing/2014/main" id="{B8F6C144-57FF-471E-AEE3-2C37309B6910}"/>
              </a:ext>
            </a:extLst>
          </p:cNvPr>
          <p:cNvGraphicFramePr>
            <a:graphicFrameLocks noGrp="1"/>
          </p:cNvGraphicFramePr>
          <p:nvPr>
            <p:ph idx="1"/>
            <p:extLst>
              <p:ext uri="{D42A27DB-BD31-4B8C-83A1-F6EECF244321}">
                <p14:modId xmlns:p14="http://schemas.microsoft.com/office/powerpoint/2010/main" val="526248876"/>
              </p:ext>
              <p:ext uri="{E7BDC344-281C-4309-B0C6-D0EE65EED2A8}">
                <p202:designPr xmlns:p202="http://schemas.microsoft.com/office/powerpoint/2020/02/main">
                  <p202:designTagLst>
                    <p202:designTag name="ARCH:1:CLS" val="SmartArt"/>
                    <p202:designTag name="ARCH:1:VSVAR" val="Timeline"/>
                  </p202:designTagLst>
                </p202:designPr>
              </p:ext>
            </p:extLst>
          </p:nvPr>
        </p:nvGraphicFramePr>
        <p:xfrm>
          <a:off x="930876" y="2037806"/>
          <a:ext cx="10335350" cy="4066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0481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4157-834F-B985-9AE8-033000B2E37D}"/>
              </a:ext>
            </a:extLst>
          </p:cNvPr>
          <p:cNvSpPr>
            <a:spLocks noGrp="1"/>
          </p:cNvSpPr>
          <p:nvPr>
            <p:ph type="title"/>
          </p:nvPr>
        </p:nvSpPr>
        <p:spPr/>
        <p:txBody>
          <a:bodyPr/>
          <a:lstStyle/>
          <a:p>
            <a:r>
              <a:rPr lang="en-US" dirty="0"/>
              <a:t>In Paul’s Time, Judaism was already established in Rome</a:t>
            </a:r>
          </a:p>
        </p:txBody>
      </p:sp>
      <p:sp>
        <p:nvSpPr>
          <p:cNvPr id="3" name="Content Placeholder 2">
            <a:extLst>
              <a:ext uri="{FF2B5EF4-FFF2-40B4-BE49-F238E27FC236}">
                <a16:creationId xmlns:a16="http://schemas.microsoft.com/office/drawing/2014/main" id="{1D17BD7F-98AE-0479-9F8E-BD56A3C00474}"/>
              </a:ext>
            </a:extLst>
          </p:cNvPr>
          <p:cNvSpPr>
            <a:spLocks noGrp="1"/>
          </p:cNvSpPr>
          <p:nvPr>
            <p:ph idx="1"/>
          </p:nvPr>
        </p:nvSpPr>
        <p:spPr/>
        <p:txBody>
          <a:bodyPr>
            <a:normAutofit lnSpcReduction="10000"/>
          </a:bodyPr>
          <a:lstStyle/>
          <a:p>
            <a:r>
              <a:rPr lang="en-US" dirty="0"/>
              <a:t>In mid-second century B.C., many Jews moved to Rome following an alliance between Maccabean rulers of </a:t>
            </a:r>
            <a:r>
              <a:rPr lang="en-US"/>
              <a:t>Judea</a:t>
            </a:r>
            <a:r>
              <a:rPr lang="en-US" dirty="0"/>
              <a:t> and the Romans.</a:t>
            </a:r>
          </a:p>
          <a:p>
            <a:r>
              <a:rPr lang="en-US" dirty="0"/>
              <a:t>Further Jews arrived as slaves (many later freed) after Pompey’s conquest of Palestine in 63 B.C.</a:t>
            </a:r>
          </a:p>
          <a:p>
            <a:r>
              <a:rPr lang="en-US" dirty="0"/>
              <a:t>Several synagogues have been discovered by archeology from the time.</a:t>
            </a:r>
          </a:p>
          <a:p>
            <a:r>
              <a:rPr lang="en-US" dirty="0"/>
              <a:t>Jews were tolerated well under Julius Caesar and Augustus, but were sometimes persecuted under Tiberius and Caligula.</a:t>
            </a:r>
          </a:p>
          <a:p>
            <a:r>
              <a:rPr lang="en-US" dirty="0"/>
              <a:t>Under Claudius, many Jews were expelled because of disputes involving ‘</a:t>
            </a:r>
            <a:r>
              <a:rPr lang="en-US" dirty="0" err="1"/>
              <a:t>Chistos</a:t>
            </a:r>
            <a:r>
              <a:rPr lang="en-US" dirty="0"/>
              <a:t>.’</a:t>
            </a:r>
          </a:p>
        </p:txBody>
      </p:sp>
    </p:spTree>
    <p:extLst>
      <p:ext uri="{BB962C8B-B14F-4D97-AF65-F5344CB8AC3E}">
        <p14:creationId xmlns:p14="http://schemas.microsoft.com/office/powerpoint/2010/main" val="99112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134E9-EA30-0D36-23BF-6C4BFEDFC2EC}"/>
              </a:ext>
            </a:extLst>
          </p:cNvPr>
          <p:cNvPicPr>
            <a:picLocks noChangeAspect="1"/>
          </p:cNvPicPr>
          <p:nvPr/>
        </p:nvPicPr>
        <p:blipFill>
          <a:blip r:embed="rId2"/>
          <a:stretch>
            <a:fillRect/>
          </a:stretch>
        </p:blipFill>
        <p:spPr>
          <a:xfrm>
            <a:off x="1995457" y="361927"/>
            <a:ext cx="8201085" cy="6134145"/>
          </a:xfrm>
          <a:prstGeom prst="rect">
            <a:avLst/>
          </a:prstGeom>
        </p:spPr>
      </p:pic>
      <p:sp>
        <p:nvSpPr>
          <p:cNvPr id="3" name="Content Placeholder 2">
            <a:extLst>
              <a:ext uri="{FF2B5EF4-FFF2-40B4-BE49-F238E27FC236}">
                <a16:creationId xmlns:a16="http://schemas.microsoft.com/office/drawing/2014/main" id="{2E4BFB12-D23B-6BF2-DEE2-D16782F3FBB0}"/>
              </a:ext>
            </a:extLst>
          </p:cNvPr>
          <p:cNvSpPr>
            <a:spLocks noGrp="1"/>
          </p:cNvSpPr>
          <p:nvPr>
            <p:ph idx="1"/>
          </p:nvPr>
        </p:nvSpPr>
        <p:spPr>
          <a:xfrm>
            <a:off x="1284250" y="3018806"/>
            <a:ext cx="3856463" cy="1653555"/>
          </a:xfrm>
        </p:spPr>
        <p:txBody>
          <a:bodyPr/>
          <a:lstStyle/>
          <a:p>
            <a:pPr marL="0" indent="0">
              <a:buNone/>
            </a:pPr>
            <a:r>
              <a:rPr lang="en-US" dirty="0"/>
              <a:t>Timeline of Roman Leaders(Dictators/ Emperors)</a:t>
            </a:r>
          </a:p>
        </p:txBody>
      </p:sp>
    </p:spTree>
    <p:extLst>
      <p:ext uri="{BB962C8B-B14F-4D97-AF65-F5344CB8AC3E}">
        <p14:creationId xmlns:p14="http://schemas.microsoft.com/office/powerpoint/2010/main" val="2674401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1471</TotalTime>
  <Words>5563</Words>
  <Application>Microsoft Office PowerPoint</Application>
  <PresentationFormat>Widescreen</PresentationFormat>
  <Paragraphs>260</Paragraphs>
  <Slides>65</Slides>
  <Notes>2</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Ch. 22:  Romans</vt:lpstr>
      <vt:lpstr>PowerPoint Presentation</vt:lpstr>
      <vt:lpstr>PowerPoint Presentation</vt:lpstr>
      <vt:lpstr>Introduction:  What is Romans?</vt:lpstr>
      <vt:lpstr>Side Note!</vt:lpstr>
      <vt:lpstr>Romans:  A Syllabus of Topics to Expound:</vt:lpstr>
      <vt:lpstr>The Jewish People and Rome</vt:lpstr>
      <vt:lpstr>In Paul’s Time, Judaism was already established in Rome</vt:lpstr>
      <vt:lpstr>PowerPoint Presentation</vt:lpstr>
      <vt:lpstr>Ancient Rome  A.D. 50</vt:lpstr>
      <vt:lpstr>PowerPoint Presentation</vt:lpstr>
      <vt:lpstr>Did Paul Establish the Church in Rome?</vt:lpstr>
      <vt:lpstr>Where and How Romans was Written</vt:lpstr>
      <vt:lpstr>What is the Purpose of Romans?</vt:lpstr>
      <vt:lpstr>Possible Purposes of Romans</vt:lpstr>
      <vt:lpstr>In Summary, Roman’s is:</vt:lpstr>
      <vt:lpstr>Outline of Romans</vt:lpstr>
      <vt:lpstr>“The Romans Road”—Selection of Verses Evangelical device in the SBC—Compare to overall Romans Outline</vt:lpstr>
      <vt:lpstr>Romans Coheres through themes and strands which extend through its four parts</vt:lpstr>
      <vt:lpstr>1.  Unveiling God’s Righteousness  a. Introductions, greetings, and defence of Paul’s travel plans (1.1–15)</vt:lpstr>
      <vt:lpstr>1.  Unveiling God’s Righteousness b.  Thesis Statement (1:16-7)</vt:lpstr>
      <vt:lpstr>1.  Unveiling God’s Righteousness c.  Gentiles and Jews condemned, God’s purposes remaining (1:18-3:20)</vt:lpstr>
      <vt:lpstr>1.  Unveiling God’s Righteousness c.  Gentiles and Jews condemned, God’s purposes remaining (1:18-3:20)</vt:lpstr>
      <vt:lpstr>1.  Unveiling God’s Righteousness c.  Gentiles and Jews condemned, God’s purposes remaining (1:18-3:20)</vt:lpstr>
      <vt:lpstr>1.  Unveiling God’s Righteousness c.  Gentiles and Jews condemned, God’s purposes remaining (1:18-3:20)</vt:lpstr>
      <vt:lpstr>1.  Unveiling God’s Righteousness c.  Gentiles and Jews condemned, God’s purposes remaining (1:18-3:20)</vt:lpstr>
      <vt:lpstr>Theodicy Questions, Examples of the Mysteries</vt:lpstr>
      <vt:lpstr>1.  Unveiling God’s Righteousness d.  Covenant fulfilled through faith for faith(3:21-4:25)</vt:lpstr>
      <vt:lpstr>1.  Unveiling God’s Righteousness d.  Covenant fulfilled through faith for faith(3:21-4:25)</vt:lpstr>
      <vt:lpstr>Paul’s Point about Abraham</vt:lpstr>
      <vt:lpstr>2.  From new covenant to new creation (5-8) </vt:lpstr>
      <vt:lpstr>2.  From new covenant to new creation (5-8) a. Assurance based on cross and spirit (5.1–11) </vt:lpstr>
      <vt:lpstr>2.  From new covenant to new creation (5-8) b. Launching the new humanity (5.12–21) </vt:lpstr>
      <vt:lpstr>2.  From new covenant to new creation (5-8) c. The new exodus: baptism and freedom (6.1–23) </vt:lpstr>
      <vt:lpstr>PowerPoint Presentation</vt:lpstr>
      <vt:lpstr>2.  From new covenant to new creation (5-8) d. The law and the spirit (7.1—8.11) </vt:lpstr>
      <vt:lpstr>2.  From new covenant to new creation (5-8) d. The law and the spirit (7.1—8.11) </vt:lpstr>
      <vt:lpstr>2.  From new covenant to new creation (5-8) e. Spirit and new creation (8.12–30) </vt:lpstr>
      <vt:lpstr>2.  From new covenant to new creation (5-8) f. Nothing shall separate us from God’s love (8.31–39) </vt:lpstr>
      <vt:lpstr>3. God’s faithfulness and Israel’s unbelief (9—11)  Structured as a chiasm</vt:lpstr>
      <vt:lpstr>3. God’s faithfulness and Israel’s unbelief (9—11)  </vt:lpstr>
      <vt:lpstr>3. God’s faithfulness and Israel’s unbelief (9—11)  a. Paul’s grief (9.1–5)</vt:lpstr>
      <vt:lpstr>3. God’s faithfulness and Israel’s unbelief (9—11)  b. God’s plan in Israel’s history (9.6–29)</vt:lpstr>
      <vt:lpstr>3. God’s faithfulness and Israel’s unbelief (9—11)  b. God’s plan in Israel’s history (9.6–29)</vt:lpstr>
      <vt:lpstr>3. God’s faithfulness and Israel’s unbelief (9—11)  b. God’s plan in Israel’s history (9.6–29)</vt:lpstr>
      <vt:lpstr>Romans 9:30-3</vt:lpstr>
      <vt:lpstr>3. God’s faithfulness and Israel’s unbelief (9—11)  c. God’s covenant-faithfulness in the gospel (9.30—10.21)</vt:lpstr>
      <vt:lpstr>3. God’s faithfulness and Israel’s unbelief (9—11)  c. God’s covenant-faithfulness in the gospel (9.30—10.21)</vt:lpstr>
      <vt:lpstr>3. God’s faithfulness and Israel’s unbelief (9—11)  d. God’s abiding faithfulness (11.1–36) </vt:lpstr>
      <vt:lpstr>The Olive Tree (Rom 11) </vt:lpstr>
      <vt:lpstr>3. God’s faithfulness and Israel’s unbelief (9—11)  d. God’s abiding faithfulness (11.1–36) </vt:lpstr>
      <vt:lpstr>4. Faithfulness and fellowship in the wider world (12—16) a. The transformed mind and its effects (12.1–21)</vt:lpstr>
      <vt:lpstr>Romans 12 -- The lifestyle, character, and community ethic of people who have been transformed by God’s mercy</vt:lpstr>
      <vt:lpstr>Romans 12 -- The lifestyle, character, and community ethic of people who have been transformed by God’s mercy</vt:lpstr>
      <vt:lpstr>4. Faithfulness and fellowship in the wider world (12—16) ) b. Living between the times (13.1–14)</vt:lpstr>
      <vt:lpstr>4. Faithfulness and fellowship in the wider world (12—16) ) b. Living between the times (13.1–14)</vt:lpstr>
      <vt:lpstr>4. Faithfulness and fellowship in the wider world (12—16) ) b. Living between the times (13.1–14)</vt:lpstr>
      <vt:lpstr>4. Faithfulness and fellowship in the wider world (12—16) ) b. Living between the times (13.1–14)</vt:lpstr>
      <vt:lpstr>4. Faithfulness and fellowship in the wider world (12—16) ) c. Growing towards Unity (14:1-15:12)</vt:lpstr>
      <vt:lpstr>4. Faithfulness and fellowship in the wider world (12—16)  d.  Missionary plans and closing greetings (15:13-16:27)</vt:lpstr>
      <vt:lpstr>4. Faithfulness and fellowship in the wider world (12—16)  d.  Missionary plans and closing greetings (15:13-16:27)</vt:lpstr>
      <vt:lpstr>Paul’s Summary:  Romans 16:25-27</vt:lpstr>
      <vt:lpstr>Papyrus 46</vt:lpstr>
      <vt:lpstr>The Two “Big Picture” themes of Romans are Gospel and Community</vt:lpstr>
      <vt:lpstr>Basilica of Saint Paul Outside the Walls – Rome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22:  Romans</dc:title>
  <dc:creator>Tim Nolen</dc:creator>
  <cp:lastModifiedBy>Tim Nolen</cp:lastModifiedBy>
  <cp:revision>12</cp:revision>
  <dcterms:created xsi:type="dcterms:W3CDTF">2026-04-01T18:47:47Z</dcterms:created>
  <dcterms:modified xsi:type="dcterms:W3CDTF">2026-06-07T13:19:23Z</dcterms:modified>
</cp:coreProperties>
</file>